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8"/>
  </p:notesMasterIdLst>
  <p:sldIdLst>
    <p:sldId id="257" r:id="rId2"/>
    <p:sldId id="268" r:id="rId3"/>
    <p:sldId id="263" r:id="rId4"/>
    <p:sldId id="265" r:id="rId5"/>
    <p:sldId id="266" r:id="rId6"/>
    <p:sldId id="262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rt" id="{9A1FDD21-50A2-4E31-8D2E-E42353CFA191}">
          <p14:sldIdLst>
            <p14:sldId id="257"/>
          </p14:sldIdLst>
        </p14:section>
        <p14:section name="Introduction" id="{532A958B-AA7B-4D9C-A545-FA94B31D6418}">
          <p14:sldIdLst>
            <p14:sldId id="268"/>
          </p14:sldIdLst>
        </p14:section>
        <p14:section name="MDP" id="{2D9792FD-B791-452E-9E46-BE147AF8CBC4}">
          <p14:sldIdLst>
            <p14:sldId id="263"/>
            <p14:sldId id="265"/>
            <p14:sldId id="266"/>
          </p14:sldIdLst>
        </p14:section>
        <p14:section name="End" id="{BAEBB9FE-9480-45EF-BF98-1D9C1781E4AA}">
          <p14:sldIdLst>
            <p14:sldId id="26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EDD0"/>
    <a:srgbClr val="F7E7C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8462" autoAdjust="0"/>
  </p:normalViewPr>
  <p:slideViewPr>
    <p:cSldViewPr snapToGrid="0">
      <p:cViewPr varScale="1">
        <p:scale>
          <a:sx n="56" d="100"/>
          <a:sy n="56" d="100"/>
        </p:scale>
        <p:origin x="488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162DD6-F27A-4510-A153-97CCB2941CD4}" type="datetimeFigureOut">
              <a:rPr lang="en-GB" smtClean="0"/>
              <a:t>07/09/2023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C00D06-D1BF-4B6A-B55D-328A7B7908E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53729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Andrey_Markov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en.wikipedia.org/wiki/Markov_chain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The name of MDPs comes from the Russian mathematician </a:t>
            </a:r>
            <a:r>
              <a:rPr lang="en-US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3" tooltip="Andrey Markov"/>
              </a:rPr>
              <a:t>Andrey Markov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as they are an extension of </a:t>
            </a:r>
            <a:r>
              <a:rPr lang="en-US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4" tooltip="Markov chain"/>
              </a:rPr>
              <a:t>Markov chains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C00D06-D1BF-4B6A-B55D-328A7B7908E3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99552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AE34B61-6742-400F-6249-008B7026992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"/>
            <a:ext cx="12192000" cy="6857999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D8E8BCA1-9E4D-6133-4DF4-9354E5668B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70764" y="5116611"/>
            <a:ext cx="2178517" cy="79083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DFB49B1-9B13-8E80-3B76-ECC9851BFFD9}"/>
              </a:ext>
            </a:extLst>
          </p:cNvPr>
          <p:cNvSpPr txBox="1"/>
          <p:nvPr/>
        </p:nvSpPr>
        <p:spPr>
          <a:xfrm>
            <a:off x="8070765" y="6105153"/>
            <a:ext cx="2200924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600" dirty="0">
                <a:solidFill>
                  <a:schemeClr val="bg1"/>
                </a:solidFill>
                <a:latin typeface="HelveticaNowText Light" panose="020B0404030202020204" pitchFamily="34" charset="0"/>
                <a:cs typeface="HelveticaNowText Light" panose="020B0404030202020204" pitchFamily="34" charset="0"/>
              </a:rPr>
              <a:t>www.xandertalent.com</a:t>
            </a:r>
          </a:p>
        </p:txBody>
      </p:sp>
      <p:pic>
        <p:nvPicPr>
          <p:cNvPr id="7" name="Picture 6" descr="Logo, icon&#10;&#10;Description automatically generated">
            <a:extLst>
              <a:ext uri="{FF2B5EF4-FFF2-40B4-BE49-F238E27FC236}">
                <a16:creationId xmlns:a16="http://schemas.microsoft.com/office/drawing/2014/main" id="{B9322063-1D00-02C9-CF3C-FAECFA7EA8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41958" y="4896755"/>
            <a:ext cx="1066631" cy="1625962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838F8F-F7CB-67E8-FF5A-B2AE8083906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00001" y="2817503"/>
            <a:ext cx="1381890" cy="677108"/>
          </a:xfrm>
          <a:prstGeom prst="rect">
            <a:avLst/>
          </a:prstGeom>
          <a:solidFill>
            <a:srgbClr val="BDECD8"/>
          </a:solidFill>
        </p:spPr>
        <p:txBody>
          <a:bodyPr wrap="none" lIns="108000" tIns="0" rIns="108000" bIns="0" rtlCol="0" anchor="b" anchorCtr="0">
            <a:spAutoFit/>
          </a:bodyPr>
          <a:lstStyle>
            <a:lvl1pPr marL="0" indent="0">
              <a:buNone/>
              <a:defRPr lang="en-GB" sz="4400" dirty="0">
                <a:solidFill>
                  <a:srgbClr val="1D1D40"/>
                </a:solidFill>
                <a:latin typeface="DM Serif Display"/>
              </a:defRPr>
            </a:lvl1pPr>
          </a:lstStyle>
          <a:p>
            <a:pPr marL="228594" lvl="0" indent="-228594">
              <a:lnSpc>
                <a:spcPct val="100000"/>
              </a:lnSpc>
            </a:pPr>
            <a:r>
              <a:rPr lang="en-GB" dirty="0"/>
              <a:t>Title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B0FBCBA5-D14D-E017-4D3E-4B1325F41828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900001" y="3602113"/>
            <a:ext cx="918521" cy="307777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>
            <a:lvl1pPr marL="0" indent="0">
              <a:lnSpc>
                <a:spcPct val="100000"/>
              </a:lnSpc>
              <a:buNone/>
              <a:defRPr lang="en-GB" sz="2000" kern="1200" dirty="0">
                <a:solidFill>
                  <a:schemeClr val="bg1"/>
                </a:solidFill>
                <a:latin typeface="HelveticaNowText Light" panose="020B0404030202020204" pitchFamily="34" charset="0"/>
                <a:ea typeface="+mn-ea"/>
                <a:cs typeface="HelveticaNowText Light" panose="020B0404030202020204" pitchFamily="34" charset="0"/>
              </a:defRPr>
            </a:lvl1pPr>
          </a:lstStyle>
          <a:p>
            <a:pPr lvl="0"/>
            <a:r>
              <a:rPr lang="en-GB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21210749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Xander Details without German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A picture containing invertebrate, ctenophore&#10;&#10;Description automatically generated">
            <a:extLst>
              <a:ext uri="{FF2B5EF4-FFF2-40B4-BE49-F238E27FC236}">
                <a16:creationId xmlns:a16="http://schemas.microsoft.com/office/drawing/2014/main" id="{78C0490B-3820-0E89-B31F-B99E6D325D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FC830EF5-6650-38BE-189E-0B67B60B44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0002" y="2000201"/>
            <a:ext cx="2461351" cy="89350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C63C033-25F5-8AD6-B6CB-4D93C43D9400}"/>
              </a:ext>
            </a:extLst>
          </p:cNvPr>
          <p:cNvSpPr txBox="1"/>
          <p:nvPr/>
        </p:nvSpPr>
        <p:spPr>
          <a:xfrm>
            <a:off x="720001" y="3153199"/>
            <a:ext cx="2200924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600" dirty="0" err="1">
                <a:solidFill>
                  <a:schemeClr val="bg1"/>
                </a:solidFill>
                <a:latin typeface="HelveticaNowText Light" panose="020B0404030202020204" pitchFamily="34" charset="0"/>
                <a:cs typeface="HelveticaNowText Light" panose="020B0404030202020204" pitchFamily="34" charset="0"/>
              </a:rPr>
              <a:t>www.xandertalent.com</a:t>
            </a:r>
            <a:endParaRPr lang="en-GB" sz="1600" dirty="0">
              <a:solidFill>
                <a:schemeClr val="bg1"/>
              </a:solidFill>
              <a:latin typeface="HelveticaNowText Light" panose="020B0404030202020204" pitchFamily="34" charset="0"/>
              <a:cs typeface="HelveticaNowText Light" panose="020B0404030202020204" pitchFamily="34" charset="0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EA9AE2D-F622-C7B2-E3FC-546A04C0650C}"/>
              </a:ext>
            </a:extLst>
          </p:cNvPr>
          <p:cNvGrpSpPr/>
          <p:nvPr/>
        </p:nvGrpSpPr>
        <p:grpSpPr>
          <a:xfrm>
            <a:off x="719736" y="3801906"/>
            <a:ext cx="3515491" cy="1184940"/>
            <a:chOff x="3548815" y="4823560"/>
            <a:chExt cx="3615214" cy="1184940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3A3DAD8-5792-41D4-03B8-BF87CB7F456D}"/>
                </a:ext>
              </a:extLst>
            </p:cNvPr>
            <p:cNvSpPr txBox="1"/>
            <p:nvPr/>
          </p:nvSpPr>
          <p:spPr>
            <a:xfrm>
              <a:off x="3548815" y="4823560"/>
              <a:ext cx="1579240" cy="118494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1100" b="1" dirty="0">
                  <a:solidFill>
                    <a:schemeClr val="bg1"/>
                  </a:solidFill>
                  <a:latin typeface="HelveticaNowText Bold" panose="020B0504030202020204" pitchFamily="34" charset="77"/>
                  <a:cs typeface="HelveticaNowText Bold" panose="020B0504030202020204" pitchFamily="34" charset="77"/>
                </a:rPr>
                <a:t>UK</a:t>
              </a:r>
            </a:p>
            <a:p>
              <a: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  <a:t>17 Bevis Marks, London </a:t>
              </a:r>
            </a:p>
            <a:p>
              <a: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  <a:t>EC3A 7LN</a:t>
              </a:r>
            </a:p>
            <a:p>
              <a:b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</a:br>
              <a:endParaRPr lang="en-GB" sz="1100" dirty="0">
                <a:solidFill>
                  <a:schemeClr val="bg1"/>
                </a:solidFill>
                <a:latin typeface="HelveticaNowText Light" panose="020B0304030202020204" pitchFamily="34" charset="77"/>
                <a:cs typeface="HelveticaNowText Light" panose="020B0304030202020204" pitchFamily="34" charset="77"/>
              </a:endParaRPr>
            </a:p>
            <a:p>
              <a: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  <a:t>+44 (0) 20 3800 0570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AF6CF1F-FF9C-E20D-EC62-F56EA152A847}"/>
                </a:ext>
              </a:extLst>
            </p:cNvPr>
            <p:cNvSpPr txBox="1"/>
            <p:nvPr/>
          </p:nvSpPr>
          <p:spPr>
            <a:xfrm>
              <a:off x="5584789" y="4823560"/>
              <a:ext cx="1579240" cy="118494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1100" b="1" dirty="0">
                  <a:solidFill>
                    <a:schemeClr val="bg1"/>
                  </a:solidFill>
                  <a:latin typeface="HelveticaNowText Bold" panose="020B0504030202020204" pitchFamily="34" charset="77"/>
                  <a:cs typeface="HelveticaNowText Bold" panose="020B0504030202020204" pitchFamily="34" charset="77"/>
                </a:rPr>
                <a:t>USA</a:t>
              </a:r>
            </a:p>
            <a:p>
              <a: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  <a:t>232 Madison Avenue,</a:t>
              </a:r>
            </a:p>
            <a:p>
              <a: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  <a:t>Suite 1600, New York,</a:t>
              </a:r>
            </a:p>
            <a:p>
              <a: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  <a:t>NY, 10016</a:t>
              </a:r>
            </a:p>
            <a:p>
              <a:b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</a:br>
              <a:endParaRPr lang="en-GB" sz="1100" dirty="0">
                <a:solidFill>
                  <a:schemeClr val="bg1"/>
                </a:solidFill>
                <a:latin typeface="HelveticaNowText Light" panose="020B0304030202020204" pitchFamily="34" charset="77"/>
                <a:cs typeface="HelveticaNowText Light" panose="020B0304030202020204" pitchFamily="34" charset="77"/>
              </a:endParaRPr>
            </a:p>
            <a:p>
              <a: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  <a:t>+1 (914) 294-3160</a:t>
              </a:r>
            </a:p>
          </p:txBody>
        </p:sp>
      </p:grpSp>
      <p:pic>
        <p:nvPicPr>
          <p:cNvPr id="26" name="Picture 25" descr="Logo, icon&#10;&#10;Description automatically generated">
            <a:extLst>
              <a:ext uri="{FF2B5EF4-FFF2-40B4-BE49-F238E27FC236}">
                <a16:creationId xmlns:a16="http://schemas.microsoft.com/office/drawing/2014/main" id="{53675618-1A9C-156B-1CBF-FEE6F32FB1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61033" y="5135644"/>
            <a:ext cx="969019" cy="147716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52C5628B-96E1-BA29-8ABC-5E7BC44EFEEE}"/>
              </a:ext>
            </a:extLst>
          </p:cNvPr>
          <p:cNvSpPr txBox="1"/>
          <p:nvPr/>
        </p:nvSpPr>
        <p:spPr>
          <a:xfrm>
            <a:off x="719737" y="6241307"/>
            <a:ext cx="4250724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100" dirty="0">
                <a:solidFill>
                  <a:schemeClr val="bg1"/>
                </a:solidFill>
                <a:latin typeface="HelveticaNowText Regular" panose="020B0504030202020204" pitchFamily="34" charset="77"/>
                <a:cs typeface="HelveticaNowText Regular" panose="020B0504030202020204" pitchFamily="34" charset="77"/>
              </a:rPr>
              <a:t>© 2023 Xander Talent. All Rights Reserved.</a:t>
            </a: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90DE1E1D-9C80-3A42-1919-D759C4973DE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20000" y="6048001"/>
            <a:ext cx="1639873" cy="152349"/>
          </a:xfrm>
          <a:prstGeom prst="rect">
            <a:avLst/>
          </a:prstGeom>
        </p:spPr>
        <p:txBody>
          <a:bodyPr wrap="none" lIns="0" tIns="0" rIns="0" bIns="0" anchor="b" anchorCtr="0">
            <a:spAutoFit/>
          </a:bodyPr>
          <a:lstStyle>
            <a:lvl1pPr marL="0" indent="0">
              <a:buNone/>
              <a:defRPr lang="en-GB" sz="1100" kern="1200" dirty="0" smtClean="0">
                <a:solidFill>
                  <a:srgbClr val="BDECD8"/>
                </a:solidFill>
                <a:latin typeface="HelveticaNowText Regular" panose="020B0504030202020204" pitchFamily="34" charset="77"/>
                <a:ea typeface="+mn-ea"/>
                <a:cs typeface="HelveticaNowText Regular" panose="020B0504030202020204" pitchFamily="34" charset="77"/>
              </a:defRPr>
            </a:lvl1pPr>
          </a:lstStyle>
          <a:p>
            <a:pPr lvl="0"/>
            <a:r>
              <a:rPr lang="en-GB" dirty="0"/>
              <a:t>hello@xandertalent.com</a:t>
            </a:r>
          </a:p>
        </p:txBody>
      </p:sp>
    </p:spTree>
    <p:extLst>
      <p:ext uri="{BB962C8B-B14F-4D97-AF65-F5344CB8AC3E}">
        <p14:creationId xmlns:p14="http://schemas.microsoft.com/office/powerpoint/2010/main" val="2623641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Xander Details with German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invertebrate, ctenophore&#10;&#10;Description automatically generated">
            <a:extLst>
              <a:ext uri="{FF2B5EF4-FFF2-40B4-BE49-F238E27FC236}">
                <a16:creationId xmlns:a16="http://schemas.microsoft.com/office/drawing/2014/main" id="{F6D5186A-51F0-B40E-8966-511A896402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8A82A3FB-F8BD-8143-3565-6BEAD7DF35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0002" y="2000201"/>
            <a:ext cx="2461351" cy="89350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63200C9-C8F5-90FD-2F84-6DFAB87246E8}"/>
              </a:ext>
            </a:extLst>
          </p:cNvPr>
          <p:cNvSpPr txBox="1"/>
          <p:nvPr/>
        </p:nvSpPr>
        <p:spPr>
          <a:xfrm>
            <a:off x="720001" y="3153199"/>
            <a:ext cx="2200924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600" dirty="0" err="1">
                <a:solidFill>
                  <a:schemeClr val="bg1"/>
                </a:solidFill>
                <a:latin typeface="HelveticaNowText Light" panose="020B0404030202020204" pitchFamily="34" charset="0"/>
                <a:cs typeface="HelveticaNowText Light" panose="020B0404030202020204" pitchFamily="34" charset="0"/>
              </a:rPr>
              <a:t>www.xandertalent.com</a:t>
            </a:r>
            <a:endParaRPr lang="en-GB" sz="1600" dirty="0">
              <a:solidFill>
                <a:schemeClr val="bg1"/>
              </a:solidFill>
              <a:latin typeface="HelveticaNowText Light" panose="020B0404030202020204" pitchFamily="34" charset="0"/>
              <a:cs typeface="HelveticaNowText Light" panose="020B0404030202020204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35DB501-F778-1FD4-AF6C-BA0B90F39A08}"/>
              </a:ext>
            </a:extLst>
          </p:cNvPr>
          <p:cNvGrpSpPr/>
          <p:nvPr/>
        </p:nvGrpSpPr>
        <p:grpSpPr>
          <a:xfrm>
            <a:off x="719736" y="3801906"/>
            <a:ext cx="3515491" cy="1184940"/>
            <a:chOff x="3548815" y="4823560"/>
            <a:chExt cx="3615214" cy="118494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C603E57-5417-5822-346F-2833660B6F65}"/>
                </a:ext>
              </a:extLst>
            </p:cNvPr>
            <p:cNvSpPr txBox="1"/>
            <p:nvPr/>
          </p:nvSpPr>
          <p:spPr>
            <a:xfrm>
              <a:off x="3548815" y="4823560"/>
              <a:ext cx="1579240" cy="118494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1100" b="1" dirty="0">
                  <a:solidFill>
                    <a:schemeClr val="bg1"/>
                  </a:solidFill>
                  <a:latin typeface="HelveticaNowText Bold" panose="020B0504030202020204" pitchFamily="34" charset="77"/>
                  <a:cs typeface="HelveticaNowText Bold" panose="020B0504030202020204" pitchFamily="34" charset="77"/>
                </a:rPr>
                <a:t>UK</a:t>
              </a:r>
            </a:p>
            <a:p>
              <a: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  <a:t>17 Bevis Marks, London </a:t>
              </a:r>
            </a:p>
            <a:p>
              <a: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  <a:t>EC3A 7LN</a:t>
              </a:r>
            </a:p>
            <a:p>
              <a:b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</a:br>
              <a:endParaRPr lang="en-GB" sz="1100" dirty="0">
                <a:solidFill>
                  <a:schemeClr val="bg1"/>
                </a:solidFill>
                <a:latin typeface="HelveticaNowText Light" panose="020B0304030202020204" pitchFamily="34" charset="77"/>
                <a:cs typeface="HelveticaNowText Light" panose="020B0304030202020204" pitchFamily="34" charset="77"/>
              </a:endParaRPr>
            </a:p>
            <a:p>
              <a: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  <a:t>+44 (0) 20 3800 0570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573EFC8-9675-AFEB-9E67-8661CE196B0A}"/>
                </a:ext>
              </a:extLst>
            </p:cNvPr>
            <p:cNvSpPr txBox="1"/>
            <p:nvPr/>
          </p:nvSpPr>
          <p:spPr>
            <a:xfrm>
              <a:off x="5584789" y="4823560"/>
              <a:ext cx="1579240" cy="118494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1100" b="1" dirty="0">
                  <a:solidFill>
                    <a:schemeClr val="bg1"/>
                  </a:solidFill>
                  <a:latin typeface="HelveticaNowText Bold" panose="020B0504030202020204" pitchFamily="34" charset="77"/>
                  <a:cs typeface="HelveticaNowText Bold" panose="020B0504030202020204" pitchFamily="34" charset="77"/>
                </a:rPr>
                <a:t>USA</a:t>
              </a:r>
            </a:p>
            <a:p>
              <a: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  <a:t>232 Madison Avenue,</a:t>
              </a:r>
            </a:p>
            <a:p>
              <a: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  <a:t>Suite 1600, New York,</a:t>
              </a:r>
            </a:p>
            <a:p>
              <a: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  <a:t>NY, 10016</a:t>
              </a:r>
            </a:p>
            <a:p>
              <a:b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</a:br>
              <a:endParaRPr lang="en-GB" sz="1100" dirty="0">
                <a:solidFill>
                  <a:schemeClr val="bg1"/>
                </a:solidFill>
                <a:latin typeface="HelveticaNowText Light" panose="020B0304030202020204" pitchFamily="34" charset="77"/>
                <a:cs typeface="HelveticaNowText Light" panose="020B0304030202020204" pitchFamily="34" charset="77"/>
              </a:endParaRPr>
            </a:p>
            <a:p>
              <a: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  <a:t>+1 (914) 294-3160</a:t>
              </a:r>
            </a:p>
          </p:txBody>
        </p:sp>
      </p:grpSp>
      <p:pic>
        <p:nvPicPr>
          <p:cNvPr id="10" name="Picture 9" descr="Logo, icon&#10;&#10;Description automatically generated">
            <a:extLst>
              <a:ext uri="{FF2B5EF4-FFF2-40B4-BE49-F238E27FC236}">
                <a16:creationId xmlns:a16="http://schemas.microsoft.com/office/drawing/2014/main" id="{C20B6AC9-74F8-D9E2-9682-5291BFD51A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61033" y="5135644"/>
            <a:ext cx="969019" cy="147716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F3CA214-5875-54C8-238B-9B510017E459}"/>
              </a:ext>
            </a:extLst>
          </p:cNvPr>
          <p:cNvSpPr txBox="1"/>
          <p:nvPr/>
        </p:nvSpPr>
        <p:spPr>
          <a:xfrm>
            <a:off x="4679363" y="3801905"/>
            <a:ext cx="1894875" cy="11849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100" b="1" dirty="0">
                <a:solidFill>
                  <a:schemeClr val="bg1"/>
                </a:solidFill>
                <a:latin typeface="HelveticaNowText Bold" panose="020B0504030202020204" pitchFamily="34" charset="77"/>
                <a:cs typeface="HelveticaNowText Bold" panose="020B0504030202020204" pitchFamily="34" charset="77"/>
              </a:rPr>
              <a:t>Germany</a:t>
            </a:r>
          </a:p>
          <a:p>
            <a:r>
              <a:rPr lang="en-GB" sz="1100" dirty="0">
                <a:solidFill>
                  <a:schemeClr val="bg1"/>
                </a:solidFill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WeWork </a:t>
            </a:r>
            <a:r>
              <a:rPr lang="en-GB" sz="1100" dirty="0" err="1">
                <a:solidFill>
                  <a:schemeClr val="bg1"/>
                </a:solidFill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Goetheplatz</a:t>
            </a:r>
            <a:r>
              <a:rPr lang="en-GB" sz="1100" dirty="0">
                <a:solidFill>
                  <a:schemeClr val="bg1"/>
                </a:solidFill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Neue </a:t>
            </a:r>
            <a:r>
              <a:rPr lang="en-GB" sz="1100" dirty="0" err="1">
                <a:solidFill>
                  <a:schemeClr val="bg1"/>
                </a:solidFill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Rothofstraße</a:t>
            </a:r>
            <a:r>
              <a:rPr lang="en-GB" sz="1100" dirty="0">
                <a:solidFill>
                  <a:schemeClr val="bg1"/>
                </a:solidFill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13-19, 60313 Frankfurt am Main, Germany</a:t>
            </a:r>
          </a:p>
          <a:p>
            <a:br>
              <a:rPr lang="en-GB" sz="1100" dirty="0">
                <a:solidFill>
                  <a:schemeClr val="bg1"/>
                </a:solidFill>
                <a:latin typeface="HelveticaNowText Light" panose="020B0304030202020204" pitchFamily="34" charset="77"/>
                <a:cs typeface="HelveticaNowText Light" panose="020B0304030202020204" pitchFamily="34" charset="77"/>
              </a:rPr>
            </a:br>
            <a:endParaRPr lang="en-GB" sz="1100" dirty="0">
              <a:solidFill>
                <a:schemeClr val="bg1"/>
              </a:solidFill>
              <a:latin typeface="HelveticaNowText Light" panose="020B0304030202020204" pitchFamily="34" charset="77"/>
              <a:cs typeface="HelveticaNowText Light" panose="020B0304030202020204" pitchFamily="34" charset="77"/>
            </a:endParaRPr>
          </a:p>
          <a:p>
            <a:r>
              <a:rPr lang="en-GB" sz="1100" dirty="0">
                <a:solidFill>
                  <a:schemeClr val="bg1"/>
                </a:solidFill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+49 699 517 9935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38640ED-4494-20EA-85B8-AAC4FBB3691F}"/>
              </a:ext>
            </a:extLst>
          </p:cNvPr>
          <p:cNvSpPr txBox="1"/>
          <p:nvPr/>
        </p:nvSpPr>
        <p:spPr>
          <a:xfrm>
            <a:off x="719737" y="6241307"/>
            <a:ext cx="4250724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100" dirty="0">
                <a:solidFill>
                  <a:schemeClr val="bg1"/>
                </a:solidFill>
                <a:latin typeface="HelveticaNowText Regular" panose="020B0504030202020204" pitchFamily="34" charset="77"/>
                <a:cs typeface="HelveticaNowText Regular" panose="020B0504030202020204" pitchFamily="34" charset="77"/>
              </a:rPr>
              <a:t>© 2023 Xander Talent. All Rights Reserved.</a:t>
            </a:r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14AC8A2F-37B7-B46E-9C1D-6E6066FDD97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20000" y="6048001"/>
            <a:ext cx="1639873" cy="152349"/>
          </a:xfrm>
          <a:prstGeom prst="rect">
            <a:avLst/>
          </a:prstGeom>
        </p:spPr>
        <p:txBody>
          <a:bodyPr wrap="none" lIns="0" tIns="0" rIns="0" bIns="0" anchor="b" anchorCtr="0">
            <a:spAutoFit/>
          </a:bodyPr>
          <a:lstStyle>
            <a:lvl1pPr marL="0" indent="0">
              <a:buNone/>
              <a:defRPr lang="en-GB" sz="1100" kern="1200" dirty="0" smtClean="0">
                <a:solidFill>
                  <a:srgbClr val="BDECD8"/>
                </a:solidFill>
                <a:latin typeface="HelveticaNowText Regular" panose="020B0504030202020204" pitchFamily="34" charset="77"/>
                <a:ea typeface="+mn-ea"/>
                <a:cs typeface="HelveticaNowText Regular" panose="020B0504030202020204" pitchFamily="34" charset="77"/>
              </a:defRPr>
            </a:lvl1pPr>
          </a:lstStyle>
          <a:p>
            <a:pPr lvl="0"/>
            <a:r>
              <a:rPr lang="en-GB" dirty="0"/>
              <a:t>hello@xandertalent.com</a:t>
            </a:r>
          </a:p>
        </p:txBody>
      </p:sp>
    </p:spTree>
    <p:extLst>
      <p:ext uri="{BB962C8B-B14F-4D97-AF65-F5344CB8AC3E}">
        <p14:creationId xmlns:p14="http://schemas.microsoft.com/office/powerpoint/2010/main" val="458963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jellyfish, hydrozoan&#10;&#10;Description automatically generated">
            <a:extLst>
              <a:ext uri="{FF2B5EF4-FFF2-40B4-BE49-F238E27FC236}">
                <a16:creationId xmlns:a16="http://schemas.microsoft.com/office/drawing/2014/main" id="{DF755E92-3725-ED9F-6B4C-DAF16F8C9AD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7AD69A06-3371-E15F-B696-609DCE6BD1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39296" y="1952369"/>
            <a:ext cx="4313408" cy="156582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0365D44-235A-0A13-C5D4-B3FAD85CF5D1}"/>
              </a:ext>
            </a:extLst>
          </p:cNvPr>
          <p:cNvSpPr txBox="1"/>
          <p:nvPr/>
        </p:nvSpPr>
        <p:spPr>
          <a:xfrm>
            <a:off x="4715321" y="3904737"/>
            <a:ext cx="2761361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2000" dirty="0" err="1">
                <a:solidFill>
                  <a:schemeClr val="bg1"/>
                </a:solidFill>
                <a:latin typeface="HelveticaNowText Light" panose="020B0404030202020204" pitchFamily="34" charset="0"/>
                <a:cs typeface="HelveticaNowText Light" panose="020B0404030202020204" pitchFamily="34" charset="0"/>
              </a:rPr>
              <a:t>www.xandertalent.com</a:t>
            </a:r>
            <a:endParaRPr lang="en-GB" sz="2000" dirty="0">
              <a:solidFill>
                <a:schemeClr val="bg1"/>
              </a:solidFill>
              <a:latin typeface="HelveticaNowText Light" panose="020B0404030202020204" pitchFamily="34" charset="0"/>
              <a:cs typeface="HelveticaNowText Light" panose="020B040403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DA7A5E-E8BA-30DD-7B53-40AA57B67154}"/>
              </a:ext>
            </a:extLst>
          </p:cNvPr>
          <p:cNvSpPr txBox="1"/>
          <p:nvPr/>
        </p:nvSpPr>
        <p:spPr>
          <a:xfrm>
            <a:off x="3970639" y="6339018"/>
            <a:ext cx="4250724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1100" dirty="0">
                <a:solidFill>
                  <a:schemeClr val="bg1"/>
                </a:solidFill>
                <a:latin typeface="HelveticaNowText Regular" panose="020B0504030202020204" pitchFamily="34" charset="77"/>
                <a:cs typeface="HelveticaNowText Regular" panose="020B0504030202020204" pitchFamily="34" charset="77"/>
              </a:rPr>
              <a:t>© 2023 Xander Talent. All Rights Reserved.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A9A6C5F0-BACC-CF91-2B0F-CFB102E55FD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276065" y="6120001"/>
            <a:ext cx="1639873" cy="152349"/>
          </a:xfrm>
          <a:prstGeom prst="rect">
            <a:avLst/>
          </a:prstGeom>
        </p:spPr>
        <p:txBody>
          <a:bodyPr wrap="none" lIns="0" tIns="0" rIns="0" bIns="0" anchor="t" anchorCtr="0">
            <a:spAutoFit/>
          </a:bodyPr>
          <a:lstStyle>
            <a:lvl1pPr marL="0" indent="0" algn="ctr">
              <a:buNone/>
              <a:defRPr lang="en-GB" sz="1100" kern="1200" dirty="0" smtClean="0">
                <a:solidFill>
                  <a:srgbClr val="BDECD8"/>
                </a:solidFill>
                <a:latin typeface="HelveticaNowText Regular" panose="020B0504030202020204" pitchFamily="34" charset="77"/>
                <a:ea typeface="+mn-ea"/>
                <a:cs typeface="HelveticaNowText Regular" panose="020B0504030202020204" pitchFamily="34" charset="77"/>
              </a:defRPr>
            </a:lvl1pPr>
          </a:lstStyle>
          <a:p>
            <a:pPr lvl="0"/>
            <a:r>
              <a:rPr lang="en-GB" dirty="0"/>
              <a:t>hello@xandertalent.com</a:t>
            </a:r>
          </a:p>
        </p:txBody>
      </p:sp>
    </p:spTree>
    <p:extLst>
      <p:ext uri="{BB962C8B-B14F-4D97-AF65-F5344CB8AC3E}">
        <p14:creationId xmlns:p14="http://schemas.microsoft.com/office/powerpoint/2010/main" val="40146930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 Slide Variant Dar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jellyfish, hydrozoan&#10;&#10;Description automatically generated">
            <a:extLst>
              <a:ext uri="{FF2B5EF4-FFF2-40B4-BE49-F238E27FC236}">
                <a16:creationId xmlns:a16="http://schemas.microsoft.com/office/drawing/2014/main" id="{DF755E92-3725-ED9F-6B4C-DAF16F8C9A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 descr="A picture containing jellyfish, hydrozoan&#10;&#10;Description automatically generated">
            <a:extLst>
              <a:ext uri="{FF2B5EF4-FFF2-40B4-BE49-F238E27FC236}">
                <a16:creationId xmlns:a16="http://schemas.microsoft.com/office/drawing/2014/main" id="{1564EBD5-D93D-B330-6FFE-BCDDCD61D3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picture containing jellyfish, hydrozoan&#10;&#10;Description automatically generated">
            <a:extLst>
              <a:ext uri="{FF2B5EF4-FFF2-40B4-BE49-F238E27FC236}">
                <a16:creationId xmlns:a16="http://schemas.microsoft.com/office/drawing/2014/main" id="{7ECAB717-D6E8-7C51-081C-D7FF7EDF84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9767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 Slide Variant Dar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invertebrate, ctenophore&#10;&#10;Description automatically generated">
            <a:extLst>
              <a:ext uri="{FF2B5EF4-FFF2-40B4-BE49-F238E27FC236}">
                <a16:creationId xmlns:a16="http://schemas.microsoft.com/office/drawing/2014/main" id="{F6D5186A-51F0-B40E-8966-511A896402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 descr="A picture containing invertebrate, ctenophore&#10;&#10;Description automatically generated">
            <a:extLst>
              <a:ext uri="{FF2B5EF4-FFF2-40B4-BE49-F238E27FC236}">
                <a16:creationId xmlns:a16="http://schemas.microsoft.com/office/drawing/2014/main" id="{E8CCF5D8-4A17-87F8-1FCF-F5AE4A8831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picture containing invertebrate, ctenophore&#10;&#10;Description automatically generated">
            <a:extLst>
              <a:ext uri="{FF2B5EF4-FFF2-40B4-BE49-F238E27FC236}">
                <a16:creationId xmlns:a16="http://schemas.microsoft.com/office/drawing/2014/main" id="{EF9047D9-B912-611B-973A-05F5157D5F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5713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 Slide Variant Ligh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ckground pattern&#10;&#10;Description automatically generated">
            <a:extLst>
              <a:ext uri="{FF2B5EF4-FFF2-40B4-BE49-F238E27FC236}">
                <a16:creationId xmlns:a16="http://schemas.microsoft.com/office/drawing/2014/main" id="{07862E2F-B921-94C4-CFCB-699176224D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 descr="Background pattern&#10;&#10;Description automatically generated">
            <a:extLst>
              <a:ext uri="{FF2B5EF4-FFF2-40B4-BE49-F238E27FC236}">
                <a16:creationId xmlns:a16="http://schemas.microsoft.com/office/drawing/2014/main" id="{37BA7328-096E-40FF-8F7E-94C09CA97E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B082FE82-2A9D-5100-2684-0E6C6AE3A1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32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2160">
          <p15:clr>
            <a:srgbClr val="FBAE40"/>
          </p15:clr>
        </p15:guide>
        <p15:guide id="4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 Slide Variant Ligh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whisk, kitchenware, linedrawing&#10;&#10;Description automatically generated">
            <a:extLst>
              <a:ext uri="{FF2B5EF4-FFF2-40B4-BE49-F238E27FC236}">
                <a16:creationId xmlns:a16="http://schemas.microsoft.com/office/drawing/2014/main" id="{620D8357-0DEE-07B0-1ACD-475597EEE0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 descr="A picture containing whisk, kitchenware, linedrawing&#10;&#10;Description automatically generated">
            <a:extLst>
              <a:ext uri="{FF2B5EF4-FFF2-40B4-BE49-F238E27FC236}">
                <a16:creationId xmlns:a16="http://schemas.microsoft.com/office/drawing/2014/main" id="{AFAD7FF2-5CC6-D7AE-7D76-891DB7C9C7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picture containing whisk, kitchenware, linedrawing&#10;&#10;Description automatically generated">
            <a:extLst>
              <a:ext uri="{FF2B5EF4-FFF2-40B4-BE49-F238E27FC236}">
                <a16:creationId xmlns:a16="http://schemas.microsoft.com/office/drawing/2014/main" id="{D9DEA0D4-E086-10CE-7EBE-BA1C6F8857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9870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 Slide Variant Ligh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bed&#10;&#10;Description automatically generated">
            <a:extLst>
              <a:ext uri="{FF2B5EF4-FFF2-40B4-BE49-F238E27FC236}">
                <a16:creationId xmlns:a16="http://schemas.microsoft.com/office/drawing/2014/main" id="{6E4A2E17-A1F3-51FD-DE25-7FD65957F9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 descr="A picture containing bed&#10;&#10;Description automatically generated">
            <a:extLst>
              <a:ext uri="{FF2B5EF4-FFF2-40B4-BE49-F238E27FC236}">
                <a16:creationId xmlns:a16="http://schemas.microsoft.com/office/drawing/2014/main" id="{B4D759B1-B6A7-3BB8-E830-5E0FB1417C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picture containing bed&#10;&#10;Description automatically generated">
            <a:extLst>
              <a:ext uri="{FF2B5EF4-FFF2-40B4-BE49-F238E27FC236}">
                <a16:creationId xmlns:a16="http://schemas.microsoft.com/office/drawing/2014/main" id="{32F50BF2-BF8E-7E36-46CB-7E668A2ECE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94624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 Slide Variant Ligh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20B15F0F-1EA3-2597-0386-F2ABF7BE52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 descr="Diagram&#10;&#10;Description automatically generated">
            <a:extLst>
              <a:ext uri="{FF2B5EF4-FFF2-40B4-BE49-F238E27FC236}">
                <a16:creationId xmlns:a16="http://schemas.microsoft.com/office/drawing/2014/main" id="{398BDDBD-0DED-F34F-E1F4-BB98B52ACC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15E5DD1F-EB03-83C6-8168-BF5316BE51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44879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957821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jellyfish, hydrozoan&#10;&#10;Description automatically generated">
            <a:extLst>
              <a:ext uri="{FF2B5EF4-FFF2-40B4-BE49-F238E27FC236}">
                <a16:creationId xmlns:a16="http://schemas.microsoft.com/office/drawing/2014/main" id="{DF755E92-3725-ED9F-6B4C-DAF16F8C9AD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E21746-27D0-8054-E9B1-A830894BFA2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95187" y="3175201"/>
            <a:ext cx="3377628" cy="677108"/>
          </a:xfrm>
          <a:prstGeom prst="rect">
            <a:avLst/>
          </a:prstGeom>
          <a:solidFill>
            <a:schemeClr val="bg1"/>
          </a:solidFill>
        </p:spPr>
        <p:txBody>
          <a:bodyPr wrap="none" lIns="108000" tIns="0" rIns="108000" bIns="0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GB" sz="4400" kern="1200" dirty="0">
                <a:solidFill>
                  <a:srgbClr val="1D1D40"/>
                </a:solidFill>
                <a:latin typeface="DM Serif Display" pitchFamily="2" charset="0"/>
                <a:ea typeface="+mn-ea"/>
                <a:cs typeface="+mn-cs"/>
              </a:defRPr>
            </a:lvl1pPr>
          </a:lstStyle>
          <a:p>
            <a:pPr lvl="0"/>
            <a:r>
              <a:rPr lang="en-GB" dirty="0"/>
              <a:t>Divider Page</a:t>
            </a:r>
          </a:p>
        </p:txBody>
      </p:sp>
    </p:spTree>
    <p:extLst>
      <p:ext uri="{BB962C8B-B14F-4D97-AF65-F5344CB8AC3E}">
        <p14:creationId xmlns:p14="http://schemas.microsoft.com/office/powerpoint/2010/main" val="37068267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Quote Page Dar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551213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Title and Content Varia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247575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Page Light">
    <p:bg>
      <p:bgPr>
        <a:solidFill>
          <a:srgbClr val="BDEC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1139A3A9-1665-F1A2-4E48-CC592D6EF7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57851" y="861570"/>
            <a:ext cx="876300" cy="64770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19AE1D-1C78-AD88-9656-7E41FE998DD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12000" y="1875600"/>
            <a:ext cx="7722000" cy="353943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2800" kern="1200" dirty="0" smtClean="0">
                <a:solidFill>
                  <a:srgbClr val="1D1D40"/>
                </a:solidFill>
                <a:latin typeface="DM Serif Display" pitchFamily="2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Contrary to popular opinion, leadership is not a reserved position for a particular group of people who were elected or appointed, ordained or enthroned. Leadership is self-made, self-retained, self-inculcated and then exposed through a faithful, sincere and </a:t>
            </a:r>
            <a:r>
              <a:rPr lang="en-US" dirty="0" err="1"/>
              <a:t>examplary</a:t>
            </a:r>
            <a:r>
              <a:rPr lang="en-US" dirty="0"/>
              <a:t> life.”</a:t>
            </a:r>
          </a:p>
          <a:p>
            <a:pPr lv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16690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Page Dark">
    <p:bg>
      <p:bgPr>
        <a:solidFill>
          <a:srgbClr val="1D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A2D9F613-6EBC-7807-9340-B633CAD327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57851" y="861570"/>
            <a:ext cx="876300" cy="647700"/>
          </a:xfrm>
          <a:prstGeom prst="rect">
            <a:avLst/>
          </a:prstGeom>
        </p:spPr>
      </p:pic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E9A0C7B6-FBA0-6CCE-4A9F-AF893803B24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12000" y="1875600"/>
            <a:ext cx="7722000" cy="353943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2800" kern="1200" dirty="0" smtClean="0">
                <a:solidFill>
                  <a:schemeClr val="bg1"/>
                </a:solidFill>
                <a:latin typeface="DM Serif Display" pitchFamily="2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Contrary to popular opinion, leadership is not a reserved position for a particular group of people who were elected or appointed, ordained or enthroned. Leadership is self-made, self-retained, self-inculcated and then exposed through a faithful, sincere and </a:t>
            </a:r>
            <a:r>
              <a:rPr lang="en-US" dirty="0" err="1"/>
              <a:t>examplary</a:t>
            </a:r>
            <a:r>
              <a:rPr lang="en-US" dirty="0"/>
              <a:t> life.”</a:t>
            </a:r>
          </a:p>
          <a:p>
            <a:pPr lv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511412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wo Colum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B540D7-DAEE-B970-2F6E-8147CA48E39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0002" y="377137"/>
            <a:ext cx="3344400" cy="461665"/>
          </a:xfrm>
          <a:prstGeom prst="rect">
            <a:avLst/>
          </a:prstGeom>
        </p:spPr>
        <p:txBody>
          <a:bodyPr wrap="none" lIns="0" tIns="0" rIns="0" bIns="0" anchor="t" anchorCtr="0">
            <a:spAutoFit/>
          </a:bodyPr>
          <a:lstStyle>
            <a:lvl1pPr marL="0" indent="0">
              <a:buNone/>
              <a:defRPr lang="en-GB" sz="3000" kern="1200" dirty="0">
                <a:solidFill>
                  <a:srgbClr val="1D1D40"/>
                </a:solidFill>
                <a:latin typeface="Helvetica Now Text ExtraLight" panose="020B0304030202020204" pitchFamily="34" charset="0"/>
                <a:ea typeface="+mn-ea"/>
                <a:cs typeface="+mn-cs"/>
              </a:defRPr>
            </a:lvl1pPr>
          </a:lstStyle>
          <a:p>
            <a:pPr marL="228594" lvl="0" indent="-228594">
              <a:lnSpc>
                <a:spcPct val="100000"/>
              </a:lnSpc>
              <a:spcBef>
                <a:spcPts val="0"/>
              </a:spcBef>
            </a:pPr>
            <a:r>
              <a:rPr lang="en-GB" dirty="0"/>
              <a:t>Example Title Here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7603F82-AAE1-8ADB-252E-56B3C998D0F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20000" y="896401"/>
            <a:ext cx="3861525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buNone/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NowText ExtraLight" panose="020B0304030202020204" pitchFamily="34" charset="77"/>
                <a:ea typeface="+mn-ea"/>
                <a:cs typeface="HelveticaNowText ExtraLight" panose="020B0304030202020204" pitchFamily="34" charset="77"/>
              </a:defRPr>
            </a:lvl1pPr>
          </a:lstStyle>
          <a:p>
            <a:pPr lvl="0"/>
            <a:r>
              <a:rPr lang="en-US" dirty="0"/>
              <a:t>Optional sub header could go here</a:t>
            </a:r>
          </a:p>
        </p:txBody>
      </p:sp>
      <p:sp>
        <p:nvSpPr>
          <p:cNvPr id="6" name="TextBox 5" hidden="1">
            <a:extLst>
              <a:ext uri="{FF2B5EF4-FFF2-40B4-BE49-F238E27FC236}">
                <a16:creationId xmlns:a16="http://schemas.microsoft.com/office/drawing/2014/main" id="{ED3951E9-5B0D-2821-B46C-2E0A1E3EE54A}"/>
              </a:ext>
            </a:extLst>
          </p:cNvPr>
          <p:cNvSpPr txBox="1">
            <a:spLocks/>
          </p:cNvSpPr>
          <p:nvPr/>
        </p:nvSpPr>
        <p:spPr>
          <a:xfrm>
            <a:off x="720001" y="1811888"/>
            <a:ext cx="10812164" cy="4088299"/>
          </a:xfrm>
          <a:prstGeom prst="rect">
            <a:avLst/>
          </a:prstGeom>
          <a:noFill/>
        </p:spPr>
        <p:txBody>
          <a:bodyPr wrap="square" lIns="0" tIns="0" rIns="0" bIns="0" numCol="2" spcCol="360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Lorem ipsum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dolor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sit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amet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consectetur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adipiscing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elit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Fusce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scelerisque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scelerisque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metus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Nunc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varius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justo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id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est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egestas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viverra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Nam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molestie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in magna sit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amet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volutpat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Aliquam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erat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volutpat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Donec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ultrices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orci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at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congue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sagittis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eros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neque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consequat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lacus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a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sagittis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massa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nunc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nec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eros. Proin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congue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sagittis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faucibus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Ut at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augue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at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massa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interdum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bibendum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Fusce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condimentum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arcu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orci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id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consectetur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ex convallis et.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Phasellus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diam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lacus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blandit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et cursus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eget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consequat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a magna.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Interdum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et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malesuada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fames ac ante ipsum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primis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in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faucibus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Praesent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finibus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odio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non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dignissim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imperdiet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</a:t>
            </a:r>
          </a:p>
          <a:p>
            <a:pPr>
              <a:lnSpc>
                <a:spcPct val="120000"/>
              </a:lnSpc>
            </a:pPr>
            <a:endParaRPr lang="en-GB" sz="1200" dirty="0">
              <a:latin typeface="HelveticaNowText Light" panose="020B0304030202020204" pitchFamily="34" charset="77"/>
              <a:cs typeface="HelveticaNowText Light" panose="020B0304030202020204" pitchFamily="34" charset="77"/>
            </a:endParaRPr>
          </a:p>
          <a:p>
            <a:pPr>
              <a:lnSpc>
                <a:spcPct val="120000"/>
              </a:lnSpc>
            </a:pPr>
            <a:r>
              <a:rPr lang="en-GB" sz="1200" dirty="0">
                <a:latin typeface="HelveticaNowText Bold" panose="020B0504030202020204" pitchFamily="34" charset="77"/>
                <a:cs typeface="HelveticaNowText Bold" panose="020B0504030202020204" pitchFamily="34" charset="77"/>
              </a:rPr>
              <a:t>Small title</a:t>
            </a:r>
          </a:p>
          <a:p>
            <a:pPr>
              <a:lnSpc>
                <a:spcPct val="120000"/>
              </a:lnSpc>
            </a:pP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Nam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dignissim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sapien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eu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ultricies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fringilla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ante eros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rhoncus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libero,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ut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cursus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augue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nunc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ac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massa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Cras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vel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consectetur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mauris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Duis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vel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ullamcorper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lectus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Nulla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congue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et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dolor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ac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placerat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Integer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felis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magna,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ultrices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eu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risus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vel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tincidunt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semper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quam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Proin convallis,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sapien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posuere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facilisis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mollis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odio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metus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tincidunt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nibh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vitae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luctus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nisl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tellus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ut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sem. </a:t>
            </a:r>
          </a:p>
          <a:p>
            <a:pPr>
              <a:lnSpc>
                <a:spcPct val="120000"/>
              </a:lnSpc>
            </a:pPr>
            <a:endParaRPr lang="en-GB" sz="1200" dirty="0">
              <a:latin typeface="HelveticaNowText Light" panose="020B0304030202020204" pitchFamily="34" charset="77"/>
              <a:cs typeface="HelveticaNowText Light" panose="020B0304030202020204" pitchFamily="34" charset="77"/>
            </a:endParaRPr>
          </a:p>
          <a:p>
            <a:pPr>
              <a:lnSpc>
                <a:spcPct val="120000"/>
              </a:lnSpc>
            </a:pPr>
            <a:r>
              <a:rPr lang="en-GB" sz="1200" dirty="0">
                <a:latin typeface="HelveticaNowText Bold" panose="020B0504030202020204" pitchFamily="34" charset="77"/>
                <a:cs typeface="HelveticaNowText Bold" panose="020B0504030202020204" pitchFamily="34" charset="77"/>
              </a:rPr>
              <a:t>Small title</a:t>
            </a:r>
            <a:endParaRPr lang="en-GB" sz="1200" dirty="0">
              <a:latin typeface="HelveticaNowText Light" panose="020B0304030202020204" pitchFamily="34" charset="77"/>
              <a:cs typeface="HelveticaNowText Light" panose="020B0304030202020204" pitchFamily="34" charset="77"/>
            </a:endParaRPr>
          </a:p>
          <a:p>
            <a:pPr>
              <a:lnSpc>
                <a:spcPct val="120000"/>
              </a:lnSpc>
            </a:pP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Donec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eleifend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accumsan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ligula id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dapibus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Fusce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non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erat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mollis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interdum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sem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et,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placerat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metus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Morbi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quis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elit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sollicitudin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accumsan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eros a,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tincidunt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lectus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Fusce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eu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ipsum vitae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dolor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tincidunt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convallis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nec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ac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justo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EDE924-7AFA-2B79-1308-740565FC953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20725" y="1810800"/>
            <a:ext cx="10810800" cy="4089600"/>
          </a:xfrm>
          <a:prstGeom prst="rect">
            <a:avLst/>
          </a:prstGeom>
        </p:spPr>
        <p:txBody>
          <a:bodyPr lIns="0" tIns="0" rIns="0" bIns="0" numCol="2" spcCol="360000"/>
          <a:lstStyle>
            <a:lvl1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>
                <a:latin typeface="HelveticaNowText Light" panose="020B0404030202020204" charset="0"/>
                <a:cs typeface="HelveticaNowText Light" panose="020B040403020202020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Lorem ipsum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dolor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sit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amet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,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consectetur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adipiscing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elit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Fusce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scelerisque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scelerisque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metus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 Nunc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varius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justo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id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est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egestas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viverra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 Nam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molestie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in magna sit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amet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volutpat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Aliquam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erat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volutpat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 Donec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ultrices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,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orci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at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congue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sagittis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, eros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neque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consequat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lacus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, a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sagittis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massa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nunc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nec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eros. Proin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congue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sagittis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faucibus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 Ut at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augue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at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massa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interdum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bibendum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Fusce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condimentum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arcu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orci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, id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consectetur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ex convallis et.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Phasellus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diam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lacus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,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blandit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et cursus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eget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,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consequat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a magna.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Interdum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et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malesuada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fames ac ante ipsum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primis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in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faucibus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Praesent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finibus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odio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non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dignissim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imperdiet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NowText Light" panose="020B0304030202020204" pitchFamily="34" charset="77"/>
              <a:ea typeface="+mn-ea"/>
              <a:cs typeface="HelveticaNowText Light" panose="020B0304030202020204" pitchFamily="34" charset="77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Bold" panose="020B0504030202020204" pitchFamily="34" charset="77"/>
                <a:ea typeface="+mn-ea"/>
                <a:cs typeface="HelveticaNowText Bold" panose="020B0504030202020204" pitchFamily="34" charset="77"/>
              </a:rPr>
              <a:t>Small title</a:t>
            </a: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Nam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dignissim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,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sapien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eu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ultricies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fringilla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, ante eros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rhoncus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libero,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ut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cursus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augue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nunc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ac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massa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 Cras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vel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consectetur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mauris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 Duis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vel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ullamcorper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lectus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Nulla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congue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et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dolor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ac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placerat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 Integer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felis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magna,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ultrices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eu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risus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vel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,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tincidunt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semper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quam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 Proin convallis,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sapien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posuere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facilisis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mollis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,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odio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metus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tincidunt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nibh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, vitae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luctus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nisl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tellus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ut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sem. </a:t>
            </a: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NowText Light" panose="020B0304030202020204" pitchFamily="34" charset="77"/>
              <a:ea typeface="+mn-ea"/>
              <a:cs typeface="HelveticaNowText Light" panose="020B0304030202020204" pitchFamily="34" charset="77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Bold" panose="020B0504030202020204" pitchFamily="34" charset="77"/>
                <a:ea typeface="+mn-ea"/>
                <a:cs typeface="HelveticaNowText Bold" panose="020B0504030202020204" pitchFamily="34" charset="77"/>
              </a:rPr>
              <a:t>Small title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NowText Light" panose="020B0304030202020204" pitchFamily="34" charset="77"/>
              <a:ea typeface="+mn-ea"/>
              <a:cs typeface="HelveticaNowText Light" panose="020B0304030202020204" pitchFamily="34" charset="77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Donec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eleifend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accumsan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ligula id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dapibus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Fusce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non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erat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mollis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,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interdum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sem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et,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placerat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metus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 Morbi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quis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elit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sollicitudin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,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accumsan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eros a,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tincidunt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lectus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Fusce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eu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ipsum vitae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dolor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tincidunt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convallis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nec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ac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justo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 </a:t>
            </a:r>
          </a:p>
          <a:p>
            <a:pPr lv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276582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3" orient="horz" pos="2160">
          <p15:clr>
            <a:srgbClr val="FBAE40"/>
          </p15:clr>
        </p15:guide>
        <p15:guide id="4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ontent Varia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ckground pattern&#10;&#10;Description automatically generated">
            <a:extLst>
              <a:ext uri="{FF2B5EF4-FFF2-40B4-BE49-F238E27FC236}">
                <a16:creationId xmlns:a16="http://schemas.microsoft.com/office/drawing/2014/main" id="{07862E2F-B921-94C4-CFCB-699176224D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6734D84F-2AAA-1420-1C37-2FCF8E8B51A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20000" y="2671201"/>
            <a:ext cx="6634800" cy="17366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Clr>
                <a:srgbClr val="F16B83"/>
              </a:buClr>
              <a:buSzPct val="103000"/>
              <a:buFont typeface="Wingdings" panose="05000000000000000000" pitchFamily="2" charset="2"/>
              <a:buNone/>
              <a:defRPr lang="en-GB" sz="1200" kern="1200" dirty="0">
                <a:solidFill>
                  <a:schemeClr val="tx1"/>
                </a:solidFill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defRPr>
            </a:lvl1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</a:t>
            </a:r>
            <a:r>
              <a:rPr lang="en-GB" dirty="0" err="1"/>
              <a:t>Fusce</a:t>
            </a:r>
            <a:r>
              <a:rPr lang="en-GB" dirty="0"/>
              <a:t> </a:t>
            </a:r>
            <a:r>
              <a:rPr lang="en-GB" dirty="0" err="1"/>
              <a:t>scelerisque</a:t>
            </a:r>
            <a:r>
              <a:rPr lang="en-GB" dirty="0"/>
              <a:t> </a:t>
            </a:r>
            <a:r>
              <a:rPr lang="en-GB" dirty="0" err="1"/>
              <a:t>scelerisque</a:t>
            </a:r>
            <a:r>
              <a:rPr lang="en-GB" dirty="0"/>
              <a:t> </a:t>
            </a:r>
            <a:r>
              <a:rPr lang="en-GB" dirty="0" err="1"/>
              <a:t>metus</a:t>
            </a:r>
            <a:r>
              <a:rPr lang="en-GB" dirty="0"/>
              <a:t>. Nunc </a:t>
            </a:r>
            <a:r>
              <a:rPr lang="en-GB" dirty="0" err="1"/>
              <a:t>varius</a:t>
            </a:r>
            <a:r>
              <a:rPr lang="en-GB" dirty="0"/>
              <a:t> </a:t>
            </a:r>
            <a:r>
              <a:rPr lang="en-GB" dirty="0" err="1"/>
              <a:t>justo</a:t>
            </a:r>
            <a:r>
              <a:rPr lang="en-GB" dirty="0"/>
              <a:t> id </a:t>
            </a:r>
            <a:r>
              <a:rPr lang="en-GB" dirty="0" err="1"/>
              <a:t>est</a:t>
            </a:r>
            <a:r>
              <a:rPr lang="en-GB" dirty="0"/>
              <a:t> </a:t>
            </a:r>
            <a:r>
              <a:rPr lang="en-GB" dirty="0" err="1"/>
              <a:t>egestas</a:t>
            </a:r>
            <a:r>
              <a:rPr lang="en-GB" dirty="0"/>
              <a:t> </a:t>
            </a:r>
            <a:r>
              <a:rPr lang="en-GB" dirty="0" err="1"/>
              <a:t>viverra</a:t>
            </a:r>
            <a:r>
              <a:rPr lang="en-GB" dirty="0"/>
              <a:t>. Nam </a:t>
            </a:r>
            <a:r>
              <a:rPr lang="en-GB" dirty="0" err="1"/>
              <a:t>molestie</a:t>
            </a:r>
            <a:r>
              <a:rPr lang="en-GB" dirty="0"/>
              <a:t> in magna sit </a:t>
            </a:r>
            <a:r>
              <a:rPr lang="en-GB" dirty="0" err="1"/>
              <a:t>amet</a:t>
            </a:r>
            <a:r>
              <a:rPr lang="en-GB" dirty="0"/>
              <a:t> </a:t>
            </a:r>
            <a:r>
              <a:rPr lang="en-GB" dirty="0" err="1"/>
              <a:t>volutpat</a:t>
            </a:r>
            <a:r>
              <a:rPr lang="en-GB" dirty="0"/>
              <a:t>. </a:t>
            </a:r>
            <a:r>
              <a:rPr lang="en-GB" dirty="0" err="1"/>
              <a:t>Aliquam</a:t>
            </a:r>
            <a:r>
              <a:rPr lang="en-GB" dirty="0"/>
              <a:t> </a:t>
            </a:r>
            <a:r>
              <a:rPr lang="en-GB" dirty="0" err="1"/>
              <a:t>erat</a:t>
            </a:r>
            <a:r>
              <a:rPr lang="en-GB" dirty="0"/>
              <a:t> </a:t>
            </a:r>
            <a:r>
              <a:rPr lang="en-GB" dirty="0" err="1"/>
              <a:t>volutpat</a:t>
            </a:r>
            <a:r>
              <a:rPr lang="en-GB" dirty="0"/>
              <a:t>. Donec </a:t>
            </a:r>
            <a:r>
              <a:rPr lang="en-GB" dirty="0" err="1"/>
              <a:t>ultrices</a:t>
            </a:r>
            <a:r>
              <a:rPr lang="en-GB" dirty="0"/>
              <a:t>, </a:t>
            </a:r>
            <a:r>
              <a:rPr lang="en-GB" dirty="0" err="1"/>
              <a:t>orci</a:t>
            </a:r>
            <a:r>
              <a:rPr lang="en-GB" dirty="0"/>
              <a:t> at </a:t>
            </a:r>
            <a:r>
              <a:rPr lang="en-GB" dirty="0" err="1"/>
              <a:t>congue</a:t>
            </a:r>
            <a:r>
              <a:rPr lang="en-GB" dirty="0"/>
              <a:t> </a:t>
            </a:r>
            <a:r>
              <a:rPr lang="en-GB" dirty="0" err="1"/>
              <a:t>sagittis</a:t>
            </a:r>
            <a:r>
              <a:rPr lang="en-GB" dirty="0"/>
              <a:t>, eros </a:t>
            </a:r>
            <a:r>
              <a:rPr lang="en-GB" dirty="0" err="1"/>
              <a:t>neque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 </a:t>
            </a:r>
            <a:r>
              <a:rPr lang="en-GB" dirty="0" err="1"/>
              <a:t>lacus</a:t>
            </a:r>
            <a:r>
              <a:rPr lang="en-GB" dirty="0"/>
              <a:t>, a </a:t>
            </a:r>
            <a:r>
              <a:rPr lang="en-GB" dirty="0" err="1"/>
              <a:t>sagittis</a:t>
            </a:r>
            <a:r>
              <a:rPr lang="en-GB" dirty="0"/>
              <a:t> </a:t>
            </a:r>
            <a:r>
              <a:rPr lang="en-GB" dirty="0" err="1"/>
              <a:t>massa</a:t>
            </a:r>
            <a:r>
              <a:rPr lang="en-GB" dirty="0"/>
              <a:t> </a:t>
            </a:r>
            <a:r>
              <a:rPr lang="en-GB" dirty="0" err="1"/>
              <a:t>nunc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 eros. Proin </a:t>
            </a:r>
            <a:r>
              <a:rPr lang="en-GB" dirty="0" err="1"/>
              <a:t>congue</a:t>
            </a:r>
            <a:r>
              <a:rPr lang="en-GB" dirty="0"/>
              <a:t> </a:t>
            </a:r>
            <a:r>
              <a:rPr lang="en-GB" dirty="0" err="1"/>
              <a:t>sagittis</a:t>
            </a:r>
            <a:r>
              <a:rPr lang="en-GB" dirty="0"/>
              <a:t> </a:t>
            </a:r>
            <a:r>
              <a:rPr lang="en-GB" dirty="0" err="1"/>
              <a:t>faucibus</a:t>
            </a:r>
            <a:r>
              <a:rPr lang="en-GB" dirty="0"/>
              <a:t>. Ut at </a:t>
            </a:r>
            <a:r>
              <a:rPr lang="en-GB" dirty="0" err="1"/>
              <a:t>augue</a:t>
            </a:r>
            <a:r>
              <a:rPr lang="en-GB" dirty="0"/>
              <a:t> at </a:t>
            </a:r>
            <a:r>
              <a:rPr lang="en-GB" dirty="0" err="1"/>
              <a:t>massa</a:t>
            </a:r>
            <a:r>
              <a:rPr lang="en-GB" dirty="0"/>
              <a:t> </a:t>
            </a:r>
            <a:r>
              <a:rPr lang="en-GB" dirty="0" err="1"/>
              <a:t>interdum</a:t>
            </a:r>
            <a:r>
              <a:rPr lang="en-GB" dirty="0"/>
              <a:t> </a:t>
            </a:r>
            <a:r>
              <a:rPr lang="en-GB" dirty="0" err="1"/>
              <a:t>bibendum</a:t>
            </a:r>
            <a:r>
              <a:rPr lang="en-GB" dirty="0"/>
              <a:t>. </a:t>
            </a:r>
            <a:r>
              <a:rPr lang="en-GB" dirty="0" err="1"/>
              <a:t>Fusce</a:t>
            </a:r>
            <a:r>
              <a:rPr lang="en-GB" dirty="0"/>
              <a:t> </a:t>
            </a:r>
            <a:r>
              <a:rPr lang="en-GB" dirty="0" err="1"/>
              <a:t>condimentum</a:t>
            </a:r>
            <a:r>
              <a:rPr lang="en-GB" dirty="0"/>
              <a:t> </a:t>
            </a:r>
            <a:r>
              <a:rPr lang="en-GB" dirty="0" err="1"/>
              <a:t>arcu</a:t>
            </a:r>
            <a:r>
              <a:rPr lang="en-GB" dirty="0"/>
              <a:t> </a:t>
            </a:r>
            <a:r>
              <a:rPr lang="en-GB" dirty="0" err="1"/>
              <a:t>orci</a:t>
            </a:r>
            <a:r>
              <a:rPr lang="en-GB" dirty="0"/>
              <a:t>, id </a:t>
            </a:r>
            <a:r>
              <a:rPr lang="en-GB" dirty="0" err="1"/>
              <a:t>consectetur</a:t>
            </a:r>
            <a:r>
              <a:rPr lang="en-GB" dirty="0"/>
              <a:t> ex convallis et. </a:t>
            </a:r>
            <a:r>
              <a:rPr lang="en-GB" dirty="0" err="1"/>
              <a:t>Phasellus</a:t>
            </a:r>
            <a:r>
              <a:rPr lang="en-GB" dirty="0"/>
              <a:t> </a:t>
            </a:r>
            <a:r>
              <a:rPr lang="en-GB" dirty="0" err="1"/>
              <a:t>diam</a:t>
            </a:r>
            <a:r>
              <a:rPr lang="en-GB" dirty="0"/>
              <a:t> </a:t>
            </a:r>
            <a:r>
              <a:rPr lang="en-GB" dirty="0" err="1"/>
              <a:t>lacus</a:t>
            </a:r>
            <a:r>
              <a:rPr lang="en-GB" dirty="0"/>
              <a:t>, </a:t>
            </a:r>
            <a:r>
              <a:rPr lang="en-GB" dirty="0" err="1"/>
              <a:t>blandit</a:t>
            </a:r>
            <a:r>
              <a:rPr lang="en-GB" dirty="0"/>
              <a:t> et cursus </a:t>
            </a:r>
            <a:r>
              <a:rPr lang="en-GB" dirty="0" err="1"/>
              <a:t>eget</a:t>
            </a:r>
            <a:r>
              <a:rPr lang="en-GB" dirty="0"/>
              <a:t>, </a:t>
            </a:r>
            <a:r>
              <a:rPr lang="en-GB" dirty="0" err="1"/>
              <a:t>consequat</a:t>
            </a:r>
            <a:r>
              <a:rPr lang="en-GB" dirty="0"/>
              <a:t> a magna. </a:t>
            </a:r>
            <a:r>
              <a:rPr lang="en-GB" dirty="0" err="1"/>
              <a:t>Interdum</a:t>
            </a:r>
            <a:r>
              <a:rPr lang="en-GB" dirty="0"/>
              <a:t> et </a:t>
            </a:r>
            <a:r>
              <a:rPr lang="en-GB" dirty="0" err="1"/>
              <a:t>malesuada</a:t>
            </a:r>
            <a:r>
              <a:rPr lang="en-GB" dirty="0"/>
              <a:t> fames ac ante ipsum </a:t>
            </a:r>
            <a:r>
              <a:rPr lang="en-GB" dirty="0" err="1"/>
              <a:t>primis</a:t>
            </a:r>
            <a:r>
              <a:rPr lang="en-GB" dirty="0"/>
              <a:t> in </a:t>
            </a:r>
            <a:r>
              <a:rPr lang="en-GB" dirty="0" err="1"/>
              <a:t>faucibus</a:t>
            </a:r>
            <a:r>
              <a:rPr lang="en-GB" dirty="0"/>
              <a:t>. </a:t>
            </a:r>
            <a:r>
              <a:rPr lang="en-GB" dirty="0" err="1"/>
              <a:t>Praesent</a:t>
            </a:r>
            <a:r>
              <a:rPr lang="en-GB" dirty="0"/>
              <a:t> </a:t>
            </a:r>
            <a:r>
              <a:rPr lang="en-GB" dirty="0" err="1"/>
              <a:t>finibus</a:t>
            </a:r>
            <a:r>
              <a:rPr lang="en-GB" dirty="0"/>
              <a:t> </a:t>
            </a:r>
            <a:r>
              <a:rPr lang="en-GB" dirty="0" err="1"/>
              <a:t>odio</a:t>
            </a:r>
            <a:r>
              <a:rPr lang="en-GB" dirty="0"/>
              <a:t> non </a:t>
            </a:r>
            <a:r>
              <a:rPr lang="en-GB" dirty="0" err="1"/>
              <a:t>dignissim</a:t>
            </a:r>
            <a:r>
              <a:rPr lang="en-GB" dirty="0"/>
              <a:t> </a:t>
            </a:r>
            <a:r>
              <a:rPr lang="en-GB" dirty="0" err="1"/>
              <a:t>imperdiet</a:t>
            </a:r>
            <a:r>
              <a:rPr lang="en-GB" dirty="0"/>
              <a:t>.</a:t>
            </a:r>
          </a:p>
          <a:p>
            <a:pPr lvl="0"/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0C16F7-9DF7-748D-F2A3-6F0E673E62A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0002" y="2101307"/>
            <a:ext cx="3354751" cy="461665"/>
          </a:xfrm>
          <a:prstGeom prst="rect">
            <a:avLst/>
          </a:prstGeom>
        </p:spPr>
        <p:txBody>
          <a:bodyPr wrap="none" lIns="0" tIns="0" rIns="108000" bIns="0" anchor="t" anchorCtr="0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GB" sz="3000" dirty="0">
                <a:solidFill>
                  <a:srgbClr val="1D1D40"/>
                </a:solidFill>
                <a:latin typeface="Helvetica Now Text ExtraLight" panose="020B0304030202020204" pitchFamily="34" charset="0"/>
              </a:defRPr>
            </a:lvl1pPr>
          </a:lstStyle>
          <a:p>
            <a:pPr marL="228594" lvl="0" indent="-228594">
              <a:lnSpc>
                <a:spcPct val="100000"/>
              </a:lnSpc>
              <a:spcBef>
                <a:spcPts val="0"/>
              </a:spcBef>
            </a:pPr>
            <a:r>
              <a:rPr lang="en-GB" dirty="0"/>
              <a:t>Example Title Here</a:t>
            </a:r>
          </a:p>
        </p:txBody>
      </p:sp>
    </p:spTree>
    <p:extLst>
      <p:ext uri="{BB962C8B-B14F-4D97-AF65-F5344CB8AC3E}">
        <p14:creationId xmlns:p14="http://schemas.microsoft.com/office/powerpoint/2010/main" val="12074618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ontent Varia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bed&#10;&#10;Description automatically generated">
            <a:extLst>
              <a:ext uri="{FF2B5EF4-FFF2-40B4-BE49-F238E27FC236}">
                <a16:creationId xmlns:a16="http://schemas.microsoft.com/office/drawing/2014/main" id="{6E4A2E17-A1F3-51FD-DE25-7FD65957F9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7ABF0F0-E558-CA19-50DB-2D4997029CAA}"/>
              </a:ext>
            </a:extLst>
          </p:cNvPr>
          <p:cNvSpPr txBox="1"/>
          <p:nvPr/>
        </p:nvSpPr>
        <p:spPr>
          <a:xfrm>
            <a:off x="720001" y="1535301"/>
            <a:ext cx="3845655" cy="461665"/>
          </a:xfrm>
          <a:prstGeom prst="rect">
            <a:avLst/>
          </a:prstGeom>
          <a:noFill/>
        </p:spPr>
        <p:txBody>
          <a:bodyPr wrap="none" lIns="0" tIns="0" rIns="108000" bIns="0" rtlCol="0">
            <a:spAutoFit/>
          </a:bodyPr>
          <a:lstStyle/>
          <a:p>
            <a:r>
              <a:rPr lang="en-GB" sz="3000" dirty="0">
                <a:solidFill>
                  <a:srgbClr val="1D1D40"/>
                </a:solidFill>
                <a:latin typeface="Helvetica Now Text ExtraLight" panose="020B0304030202020204" pitchFamily="34" charset="0"/>
              </a:rPr>
              <a:t>Example Bullet Points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7C399C-F5D9-98E0-D64E-8E998B0F4894}"/>
              </a:ext>
            </a:extLst>
          </p:cNvPr>
          <p:cNvSpPr txBox="1"/>
          <p:nvPr/>
        </p:nvSpPr>
        <p:spPr>
          <a:xfrm>
            <a:off x="720001" y="2177513"/>
            <a:ext cx="6635580" cy="2276777"/>
          </a:xfrm>
          <a:prstGeom prst="rect">
            <a:avLst/>
          </a:prstGeom>
          <a:noFill/>
        </p:spPr>
        <p:txBody>
          <a:bodyPr wrap="square" lIns="0" tIns="0" rIns="0" bIns="0" numCol="1" spcCol="360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Phasellus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diam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lacus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blandit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et cursus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eget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consequat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a magna.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Interdum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et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malesuada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fames ac ante ipsum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primis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in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faucibus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Praesent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finibus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odio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non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dignissim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imperdiet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</a:t>
            </a:r>
          </a:p>
          <a:p>
            <a:pPr>
              <a:lnSpc>
                <a:spcPct val="120000"/>
              </a:lnSpc>
            </a:pPr>
            <a:endParaRPr lang="en-GB" sz="1200" dirty="0">
              <a:latin typeface="HelveticaNowText Light" panose="020B0304030202020204" pitchFamily="34" charset="77"/>
              <a:cs typeface="HelveticaNowText Light" panose="020B0304030202020204" pitchFamily="34" charset="77"/>
            </a:endParaRPr>
          </a:p>
          <a:p>
            <a:pPr marL="171446" indent="-171446">
              <a:lnSpc>
                <a:spcPct val="150000"/>
              </a:lnSpc>
              <a:buClr>
                <a:srgbClr val="F16B83"/>
              </a:buClr>
              <a:buSzPct val="103000"/>
              <a:buFont typeface="Wingdings" pitchFamily="2" charset="2"/>
              <a:buChar char="§"/>
            </a:pP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Lorem ipsum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dolor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sit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amet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consectetur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adipiscing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elit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</a:p>
          <a:p>
            <a:pPr marL="171446" indent="-171446">
              <a:lnSpc>
                <a:spcPct val="150000"/>
              </a:lnSpc>
              <a:buClr>
                <a:srgbClr val="F16B83"/>
              </a:buClr>
              <a:buSzPct val="103000"/>
              <a:buFont typeface="Wingdings" pitchFamily="2" charset="2"/>
              <a:buChar char="§"/>
            </a:pP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Fusce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scelerisque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scelerisque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metus</a:t>
            </a:r>
            <a:endParaRPr lang="en-GB" sz="1200" dirty="0">
              <a:latin typeface="HelveticaNowText Light" panose="020B0304030202020204" pitchFamily="34" charset="77"/>
              <a:cs typeface="HelveticaNowText Light" panose="020B0304030202020204" pitchFamily="34" charset="77"/>
            </a:endParaRPr>
          </a:p>
          <a:p>
            <a:pPr marL="171446" indent="-171446">
              <a:lnSpc>
                <a:spcPct val="150000"/>
              </a:lnSpc>
              <a:buClr>
                <a:srgbClr val="F16B83"/>
              </a:buClr>
              <a:buSzPct val="103000"/>
              <a:buFont typeface="Wingdings" pitchFamily="2" charset="2"/>
              <a:buChar char="§"/>
            </a:pP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Nunc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varius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justo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id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est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egestas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viverra</a:t>
            </a:r>
            <a:endParaRPr lang="en-GB" sz="1200" dirty="0">
              <a:latin typeface="HelveticaNowText Light" panose="020B0304030202020204" pitchFamily="34" charset="77"/>
              <a:cs typeface="HelveticaNowText Light" panose="020B0304030202020204" pitchFamily="34" charset="77"/>
            </a:endParaRPr>
          </a:p>
          <a:p>
            <a:pPr marL="171446" indent="-171446">
              <a:lnSpc>
                <a:spcPct val="150000"/>
              </a:lnSpc>
              <a:buClr>
                <a:srgbClr val="F16B83"/>
              </a:buClr>
              <a:buSzPct val="103000"/>
              <a:buFont typeface="Wingdings" pitchFamily="2" charset="2"/>
              <a:buChar char="§"/>
            </a:pP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Nam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molestie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in magna sit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amet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volutpat</a:t>
            </a:r>
            <a:endParaRPr lang="en-GB" sz="1200" dirty="0">
              <a:latin typeface="HelveticaNowText Light" panose="020B0304030202020204" pitchFamily="34" charset="77"/>
              <a:cs typeface="HelveticaNowText Light" panose="020B0304030202020204" pitchFamily="34" charset="77"/>
            </a:endParaRPr>
          </a:p>
          <a:p>
            <a:pPr marL="171446" indent="-171446">
              <a:lnSpc>
                <a:spcPct val="150000"/>
              </a:lnSpc>
              <a:buClr>
                <a:srgbClr val="F16B83"/>
              </a:buClr>
              <a:buSzPct val="103000"/>
              <a:buFont typeface="Wingdings" pitchFamily="2" charset="2"/>
              <a:buChar char="§"/>
            </a:pP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Aliquam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erat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volutpat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</a:t>
            </a:r>
          </a:p>
          <a:p>
            <a:pPr marL="171446" indent="-171446">
              <a:lnSpc>
                <a:spcPct val="150000"/>
              </a:lnSpc>
              <a:buClr>
                <a:srgbClr val="F16B83"/>
              </a:buClr>
              <a:buSzPct val="103000"/>
              <a:buFont typeface="Wingdings" pitchFamily="2" charset="2"/>
              <a:buChar char="§"/>
            </a:pP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Donec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ultrices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orci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at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congue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sagittis</a:t>
            </a:r>
            <a:endParaRPr lang="en-GB" sz="1200" dirty="0">
              <a:latin typeface="HelveticaNowText Light" panose="020B0304030202020204" pitchFamily="34" charset="77"/>
              <a:cs typeface="HelveticaNowText Light" panose="020B0304030202020204" pitchFamily="34" charset="77"/>
            </a:endParaRPr>
          </a:p>
        </p:txBody>
      </p:sp>
      <p:pic>
        <p:nvPicPr>
          <p:cNvPr id="4" name="Picture 3" descr="A picture containing bed&#10;&#10;Description automatically generated">
            <a:extLst>
              <a:ext uri="{FF2B5EF4-FFF2-40B4-BE49-F238E27FC236}">
                <a16:creationId xmlns:a16="http://schemas.microsoft.com/office/drawing/2014/main" id="{F655434F-3C35-CE37-F4DB-48E4D06143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3AC2056-37D3-2161-23CD-29489660169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19999" y="2177513"/>
            <a:ext cx="6634800" cy="18889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172796" indent="-172796">
              <a:lnSpc>
                <a:spcPct val="150000"/>
              </a:lnSpc>
              <a:spcBef>
                <a:spcPts val="0"/>
              </a:spcBef>
              <a:buClr>
                <a:srgbClr val="F16B83"/>
              </a:buClr>
              <a:buSzPct val="103000"/>
              <a:buFont typeface="Wingdings" panose="05000000000000000000" pitchFamily="2" charset="2"/>
              <a:buChar char="§"/>
              <a:defRPr kumimoji="0" lang="en-GB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defRPr>
            </a:lvl1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 </a:t>
            </a:r>
          </a:p>
          <a:p>
            <a:pPr lvl="0"/>
            <a:r>
              <a:rPr lang="en-GB" dirty="0" err="1"/>
              <a:t>Fusce</a:t>
            </a:r>
            <a:r>
              <a:rPr lang="en-GB" dirty="0"/>
              <a:t> </a:t>
            </a:r>
            <a:r>
              <a:rPr lang="en-GB" dirty="0" err="1"/>
              <a:t>scelerisque</a:t>
            </a:r>
            <a:r>
              <a:rPr lang="en-GB" dirty="0"/>
              <a:t> </a:t>
            </a:r>
            <a:r>
              <a:rPr lang="en-GB" dirty="0" err="1"/>
              <a:t>scelerisque</a:t>
            </a:r>
            <a:r>
              <a:rPr lang="en-GB" dirty="0"/>
              <a:t> </a:t>
            </a:r>
            <a:r>
              <a:rPr lang="en-GB" dirty="0" err="1"/>
              <a:t>metus</a:t>
            </a:r>
            <a:endParaRPr lang="en-GB" dirty="0"/>
          </a:p>
          <a:p>
            <a:pPr lvl="0"/>
            <a:r>
              <a:rPr lang="en-GB" dirty="0"/>
              <a:t>Nunc </a:t>
            </a:r>
            <a:r>
              <a:rPr lang="en-GB" dirty="0" err="1"/>
              <a:t>varius</a:t>
            </a:r>
            <a:r>
              <a:rPr lang="en-GB" dirty="0"/>
              <a:t> </a:t>
            </a:r>
            <a:r>
              <a:rPr lang="en-GB" dirty="0" err="1"/>
              <a:t>justo</a:t>
            </a:r>
            <a:r>
              <a:rPr lang="en-GB" dirty="0"/>
              <a:t> id </a:t>
            </a:r>
            <a:r>
              <a:rPr lang="en-GB" dirty="0" err="1"/>
              <a:t>est</a:t>
            </a:r>
            <a:r>
              <a:rPr lang="en-GB" dirty="0"/>
              <a:t> </a:t>
            </a:r>
            <a:r>
              <a:rPr lang="en-GB" dirty="0" err="1"/>
              <a:t>egestas</a:t>
            </a:r>
            <a:r>
              <a:rPr lang="en-GB" dirty="0"/>
              <a:t> </a:t>
            </a:r>
            <a:r>
              <a:rPr lang="en-GB" dirty="0" err="1"/>
              <a:t>viverra</a:t>
            </a:r>
            <a:endParaRPr lang="en-GB" dirty="0"/>
          </a:p>
          <a:p>
            <a:pPr lvl="0"/>
            <a:r>
              <a:rPr lang="en-GB" dirty="0"/>
              <a:t>Nam </a:t>
            </a:r>
            <a:r>
              <a:rPr lang="en-GB" dirty="0" err="1"/>
              <a:t>molestie</a:t>
            </a:r>
            <a:r>
              <a:rPr lang="en-GB" dirty="0"/>
              <a:t> in magna sit </a:t>
            </a:r>
            <a:r>
              <a:rPr lang="en-GB" dirty="0" err="1"/>
              <a:t>amet</a:t>
            </a:r>
            <a:r>
              <a:rPr lang="en-GB" dirty="0"/>
              <a:t> </a:t>
            </a:r>
            <a:r>
              <a:rPr lang="en-GB" dirty="0" err="1"/>
              <a:t>volutpat</a:t>
            </a:r>
            <a:endParaRPr lang="en-GB" dirty="0"/>
          </a:p>
          <a:p>
            <a:pPr lvl="0"/>
            <a:r>
              <a:rPr lang="en-GB" dirty="0" err="1"/>
              <a:t>Aliquam</a:t>
            </a:r>
            <a:r>
              <a:rPr lang="en-GB" dirty="0"/>
              <a:t> </a:t>
            </a:r>
            <a:r>
              <a:rPr lang="en-GB" dirty="0" err="1"/>
              <a:t>erat</a:t>
            </a:r>
            <a:r>
              <a:rPr lang="en-GB" dirty="0"/>
              <a:t> </a:t>
            </a:r>
            <a:r>
              <a:rPr lang="en-GB" dirty="0" err="1"/>
              <a:t>volutpat</a:t>
            </a:r>
            <a:r>
              <a:rPr lang="en-GB" dirty="0"/>
              <a:t>.</a:t>
            </a:r>
          </a:p>
          <a:p>
            <a:pPr lvl="0"/>
            <a:r>
              <a:rPr lang="en-GB" dirty="0"/>
              <a:t>Donec </a:t>
            </a:r>
            <a:r>
              <a:rPr lang="en-GB" dirty="0" err="1"/>
              <a:t>ultrices</a:t>
            </a:r>
            <a:r>
              <a:rPr lang="en-GB" dirty="0"/>
              <a:t>, </a:t>
            </a:r>
            <a:r>
              <a:rPr lang="en-GB" dirty="0" err="1"/>
              <a:t>orci</a:t>
            </a:r>
            <a:r>
              <a:rPr lang="en-GB" dirty="0"/>
              <a:t> at </a:t>
            </a:r>
            <a:r>
              <a:rPr lang="en-GB" dirty="0" err="1"/>
              <a:t>congue</a:t>
            </a:r>
            <a:r>
              <a:rPr lang="en-GB" dirty="0"/>
              <a:t> </a:t>
            </a:r>
            <a:r>
              <a:rPr lang="en-GB" dirty="0" err="1"/>
              <a:t>sagittis</a:t>
            </a:r>
            <a:endParaRPr lang="en-GB" dirty="0"/>
          </a:p>
          <a:p>
            <a:pPr lvl="0"/>
            <a:endParaRPr lang="en-GB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5B3D65AA-45BC-ECCE-84EC-F2654D9ADB1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19999" y="1537200"/>
            <a:ext cx="3845655" cy="461665"/>
          </a:xfrm>
          <a:prstGeom prst="rect">
            <a:avLst/>
          </a:prstGeom>
        </p:spPr>
        <p:txBody>
          <a:bodyPr wrap="none" lIns="0" tIns="0" rIns="108000" bIns="0" anchor="t" anchorCtr="0">
            <a:spAutoFit/>
          </a:bodyPr>
          <a:lstStyle>
            <a:lvl1pPr marL="0" indent="0">
              <a:buNone/>
              <a:defRPr lang="en-GB" sz="3000" dirty="0">
                <a:solidFill>
                  <a:srgbClr val="1D1D40"/>
                </a:solidFill>
                <a:latin typeface="Helvetica Now Text ExtraLight" panose="020B0304030202020204" pitchFamily="34" charset="0"/>
              </a:defRPr>
            </a:lvl1pPr>
          </a:lstStyle>
          <a:p>
            <a:pPr marL="228594" lvl="0" indent="-228594">
              <a:lnSpc>
                <a:spcPct val="100000"/>
              </a:lnSpc>
              <a:spcBef>
                <a:spcPts val="0"/>
              </a:spcBef>
            </a:pPr>
            <a:r>
              <a:rPr lang="en-GB" dirty="0"/>
              <a:t>Example Bullet Points</a:t>
            </a:r>
          </a:p>
        </p:txBody>
      </p:sp>
    </p:spTree>
    <p:extLst>
      <p:ext uri="{BB962C8B-B14F-4D97-AF65-F5344CB8AC3E}">
        <p14:creationId xmlns:p14="http://schemas.microsoft.com/office/powerpoint/2010/main" val="14827343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ontent Varia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whisk, kitchenware, linedrawing&#10;&#10;Description automatically generated">
            <a:extLst>
              <a:ext uri="{FF2B5EF4-FFF2-40B4-BE49-F238E27FC236}">
                <a16:creationId xmlns:a16="http://schemas.microsoft.com/office/drawing/2014/main" id="{24E03A04-95DF-5296-608F-20E04E21E66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EC76AF94-D897-332C-3091-75B7A355795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20000" y="1332001"/>
            <a:ext cx="5518800" cy="217982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Clr>
                <a:srgbClr val="F16B83"/>
              </a:buClr>
              <a:buSzPct val="103000"/>
              <a:buFont typeface="Wingdings" panose="05000000000000000000" pitchFamily="2" charset="2"/>
              <a:buNone/>
              <a:defRPr kumimoji="0" lang="en-GB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defRPr>
            </a:lvl1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</a:t>
            </a:r>
            <a:r>
              <a:rPr lang="en-GB" dirty="0" err="1"/>
              <a:t>Fusce</a:t>
            </a:r>
            <a:r>
              <a:rPr lang="en-GB" dirty="0"/>
              <a:t> </a:t>
            </a:r>
            <a:r>
              <a:rPr lang="en-GB" dirty="0" err="1"/>
              <a:t>scelerisque</a:t>
            </a:r>
            <a:r>
              <a:rPr lang="en-GB" dirty="0"/>
              <a:t> </a:t>
            </a:r>
            <a:r>
              <a:rPr lang="en-GB" dirty="0" err="1"/>
              <a:t>scelerisque</a:t>
            </a:r>
            <a:r>
              <a:rPr lang="en-GB" dirty="0"/>
              <a:t> </a:t>
            </a:r>
            <a:r>
              <a:rPr lang="en-GB" dirty="0" err="1"/>
              <a:t>metus</a:t>
            </a:r>
            <a:r>
              <a:rPr lang="en-GB" dirty="0"/>
              <a:t>. Nunc </a:t>
            </a:r>
            <a:r>
              <a:rPr lang="en-GB" dirty="0" err="1"/>
              <a:t>varius</a:t>
            </a:r>
            <a:r>
              <a:rPr lang="en-GB" dirty="0"/>
              <a:t> </a:t>
            </a:r>
            <a:r>
              <a:rPr lang="en-GB" dirty="0" err="1"/>
              <a:t>justo</a:t>
            </a:r>
            <a:r>
              <a:rPr lang="en-GB" dirty="0"/>
              <a:t> id </a:t>
            </a:r>
            <a:r>
              <a:rPr lang="en-GB" dirty="0" err="1"/>
              <a:t>est</a:t>
            </a:r>
            <a:r>
              <a:rPr lang="en-GB" dirty="0"/>
              <a:t> </a:t>
            </a:r>
            <a:r>
              <a:rPr lang="en-GB" dirty="0" err="1"/>
              <a:t>egestas</a:t>
            </a:r>
            <a:r>
              <a:rPr lang="en-GB" dirty="0"/>
              <a:t> </a:t>
            </a:r>
            <a:r>
              <a:rPr lang="en-GB" dirty="0" err="1"/>
              <a:t>viverra</a:t>
            </a:r>
            <a:r>
              <a:rPr lang="en-GB" dirty="0"/>
              <a:t>. Nam </a:t>
            </a:r>
            <a:r>
              <a:rPr lang="en-GB" dirty="0" err="1"/>
              <a:t>molestie</a:t>
            </a:r>
            <a:r>
              <a:rPr lang="en-GB" dirty="0"/>
              <a:t> in magna sit </a:t>
            </a:r>
            <a:r>
              <a:rPr lang="en-GB" dirty="0" err="1"/>
              <a:t>amet</a:t>
            </a:r>
            <a:r>
              <a:rPr lang="en-GB" dirty="0"/>
              <a:t> </a:t>
            </a:r>
            <a:r>
              <a:rPr lang="en-GB" dirty="0" err="1"/>
              <a:t>volutpat</a:t>
            </a:r>
            <a:r>
              <a:rPr lang="en-GB" dirty="0"/>
              <a:t>. </a:t>
            </a:r>
            <a:r>
              <a:rPr lang="en-GB" dirty="0" err="1"/>
              <a:t>Aliquam</a:t>
            </a:r>
            <a:r>
              <a:rPr lang="en-GB" dirty="0"/>
              <a:t> </a:t>
            </a:r>
            <a:r>
              <a:rPr lang="en-GB" dirty="0" err="1"/>
              <a:t>erat</a:t>
            </a:r>
            <a:r>
              <a:rPr lang="en-GB" dirty="0"/>
              <a:t> </a:t>
            </a:r>
            <a:r>
              <a:rPr lang="en-GB" dirty="0" err="1"/>
              <a:t>volutpat</a:t>
            </a:r>
            <a:r>
              <a:rPr lang="en-GB" dirty="0"/>
              <a:t>. Donec </a:t>
            </a:r>
            <a:r>
              <a:rPr lang="en-GB" dirty="0" err="1"/>
              <a:t>ultrices</a:t>
            </a:r>
            <a:r>
              <a:rPr lang="en-GB" dirty="0"/>
              <a:t>, </a:t>
            </a:r>
            <a:r>
              <a:rPr lang="en-GB" dirty="0" err="1"/>
              <a:t>orci</a:t>
            </a:r>
            <a:r>
              <a:rPr lang="en-GB" dirty="0"/>
              <a:t> at </a:t>
            </a:r>
            <a:r>
              <a:rPr lang="en-GB" dirty="0" err="1"/>
              <a:t>congue</a:t>
            </a:r>
            <a:r>
              <a:rPr lang="en-GB" dirty="0"/>
              <a:t> </a:t>
            </a:r>
            <a:r>
              <a:rPr lang="en-GB" dirty="0" err="1"/>
              <a:t>sagittis</a:t>
            </a:r>
            <a:r>
              <a:rPr lang="en-GB" dirty="0"/>
              <a:t>, eros </a:t>
            </a:r>
            <a:r>
              <a:rPr lang="en-GB" dirty="0" err="1"/>
              <a:t>neque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 </a:t>
            </a:r>
            <a:r>
              <a:rPr lang="en-GB" dirty="0" err="1"/>
              <a:t>lacus</a:t>
            </a:r>
            <a:r>
              <a:rPr lang="en-GB" dirty="0"/>
              <a:t>, a </a:t>
            </a:r>
            <a:r>
              <a:rPr lang="en-GB" dirty="0" err="1"/>
              <a:t>sagittis</a:t>
            </a:r>
            <a:r>
              <a:rPr lang="en-GB" dirty="0"/>
              <a:t> </a:t>
            </a:r>
            <a:r>
              <a:rPr lang="en-GB" dirty="0" err="1"/>
              <a:t>massa</a:t>
            </a:r>
            <a:r>
              <a:rPr lang="en-GB" dirty="0"/>
              <a:t> </a:t>
            </a:r>
            <a:r>
              <a:rPr lang="en-GB" dirty="0" err="1"/>
              <a:t>nunc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 eros. Proin </a:t>
            </a:r>
            <a:r>
              <a:rPr lang="en-GB" dirty="0" err="1"/>
              <a:t>congue</a:t>
            </a:r>
            <a:r>
              <a:rPr lang="en-GB" dirty="0"/>
              <a:t> </a:t>
            </a:r>
            <a:r>
              <a:rPr lang="en-GB" dirty="0" err="1"/>
              <a:t>sagittis</a:t>
            </a:r>
            <a:r>
              <a:rPr lang="en-GB" dirty="0"/>
              <a:t> </a:t>
            </a:r>
            <a:r>
              <a:rPr lang="en-GB" dirty="0" err="1"/>
              <a:t>faucibus</a:t>
            </a:r>
            <a:r>
              <a:rPr lang="en-GB" dirty="0"/>
              <a:t>. Ut at </a:t>
            </a:r>
            <a:r>
              <a:rPr lang="en-GB" dirty="0" err="1"/>
              <a:t>augue</a:t>
            </a:r>
            <a:r>
              <a:rPr lang="en-GB" dirty="0"/>
              <a:t> at </a:t>
            </a:r>
            <a:r>
              <a:rPr lang="en-GB" dirty="0" err="1"/>
              <a:t>massa</a:t>
            </a:r>
            <a:r>
              <a:rPr lang="en-GB" dirty="0"/>
              <a:t> </a:t>
            </a:r>
            <a:r>
              <a:rPr lang="en-GB" dirty="0" err="1"/>
              <a:t>interdum</a:t>
            </a:r>
            <a:r>
              <a:rPr lang="en-GB" dirty="0"/>
              <a:t> </a:t>
            </a:r>
            <a:r>
              <a:rPr lang="en-GB" dirty="0" err="1"/>
              <a:t>bibendum</a:t>
            </a:r>
            <a:r>
              <a:rPr lang="en-GB" dirty="0"/>
              <a:t>. </a:t>
            </a:r>
            <a:r>
              <a:rPr lang="en-GB" dirty="0" err="1"/>
              <a:t>Fusce</a:t>
            </a:r>
            <a:r>
              <a:rPr lang="en-GB" dirty="0"/>
              <a:t> </a:t>
            </a:r>
            <a:r>
              <a:rPr lang="en-GB" dirty="0" err="1"/>
              <a:t>condimentum</a:t>
            </a:r>
            <a:r>
              <a:rPr lang="en-GB" dirty="0"/>
              <a:t> </a:t>
            </a:r>
            <a:r>
              <a:rPr lang="en-GB" dirty="0" err="1"/>
              <a:t>arcu</a:t>
            </a:r>
            <a:r>
              <a:rPr lang="en-GB" dirty="0"/>
              <a:t> </a:t>
            </a:r>
            <a:r>
              <a:rPr lang="en-GB" dirty="0" err="1"/>
              <a:t>orci</a:t>
            </a:r>
            <a:r>
              <a:rPr lang="en-GB" dirty="0"/>
              <a:t>, id </a:t>
            </a:r>
            <a:r>
              <a:rPr lang="en-GB" dirty="0" err="1"/>
              <a:t>consectetur</a:t>
            </a:r>
            <a:r>
              <a:rPr lang="en-GB" dirty="0"/>
              <a:t> ex convallis et. </a:t>
            </a:r>
            <a:r>
              <a:rPr lang="en-GB" dirty="0" err="1"/>
              <a:t>Phasellus</a:t>
            </a:r>
            <a:r>
              <a:rPr lang="en-GB" dirty="0"/>
              <a:t> </a:t>
            </a:r>
            <a:r>
              <a:rPr lang="en-GB" dirty="0" err="1"/>
              <a:t>diam</a:t>
            </a:r>
            <a:r>
              <a:rPr lang="en-GB" dirty="0"/>
              <a:t> </a:t>
            </a:r>
            <a:r>
              <a:rPr lang="en-GB" dirty="0" err="1"/>
              <a:t>lacus</a:t>
            </a:r>
            <a:r>
              <a:rPr lang="en-GB" dirty="0"/>
              <a:t>, </a:t>
            </a:r>
            <a:r>
              <a:rPr lang="en-GB" dirty="0" err="1"/>
              <a:t>blandit</a:t>
            </a:r>
            <a:r>
              <a:rPr lang="en-GB" dirty="0"/>
              <a:t> et cursus </a:t>
            </a:r>
            <a:r>
              <a:rPr lang="en-GB" dirty="0" err="1"/>
              <a:t>eget</a:t>
            </a:r>
            <a:r>
              <a:rPr lang="en-GB" dirty="0"/>
              <a:t>, </a:t>
            </a:r>
            <a:r>
              <a:rPr lang="en-GB" dirty="0" err="1"/>
              <a:t>consequat</a:t>
            </a:r>
            <a:r>
              <a:rPr lang="en-GB" dirty="0"/>
              <a:t> a magna. </a:t>
            </a:r>
            <a:r>
              <a:rPr lang="en-GB" dirty="0" err="1"/>
              <a:t>Interdum</a:t>
            </a:r>
            <a:r>
              <a:rPr lang="en-GB" dirty="0"/>
              <a:t> et </a:t>
            </a:r>
            <a:r>
              <a:rPr lang="en-GB" dirty="0" err="1"/>
              <a:t>malesuada</a:t>
            </a:r>
            <a:r>
              <a:rPr lang="en-GB" dirty="0"/>
              <a:t> fames ac ante ipsum </a:t>
            </a:r>
            <a:r>
              <a:rPr lang="en-GB" dirty="0" err="1"/>
              <a:t>primis</a:t>
            </a:r>
            <a:r>
              <a:rPr lang="en-GB" dirty="0"/>
              <a:t> in </a:t>
            </a:r>
            <a:r>
              <a:rPr lang="en-GB" dirty="0" err="1"/>
              <a:t>faucibus</a:t>
            </a:r>
            <a:r>
              <a:rPr lang="en-GB" dirty="0"/>
              <a:t>. </a:t>
            </a:r>
            <a:r>
              <a:rPr lang="en-GB" dirty="0" err="1"/>
              <a:t>Praesent</a:t>
            </a:r>
            <a:r>
              <a:rPr lang="en-GB" dirty="0"/>
              <a:t> </a:t>
            </a:r>
            <a:r>
              <a:rPr lang="en-GB" dirty="0" err="1"/>
              <a:t>finibus</a:t>
            </a:r>
            <a:r>
              <a:rPr lang="en-GB" dirty="0"/>
              <a:t> </a:t>
            </a:r>
            <a:r>
              <a:rPr lang="en-GB" dirty="0" err="1"/>
              <a:t>odio</a:t>
            </a:r>
            <a:r>
              <a:rPr lang="en-GB" dirty="0"/>
              <a:t> non </a:t>
            </a:r>
            <a:r>
              <a:rPr lang="en-GB" dirty="0" err="1"/>
              <a:t>dignissim</a:t>
            </a:r>
            <a:r>
              <a:rPr lang="en-GB" dirty="0"/>
              <a:t> </a:t>
            </a:r>
            <a:r>
              <a:rPr lang="en-GB" dirty="0" err="1"/>
              <a:t>imperdiet</a:t>
            </a:r>
            <a:r>
              <a:rPr lang="en-GB" dirty="0"/>
              <a:t>.</a:t>
            </a:r>
          </a:p>
          <a:p>
            <a:pPr lvl="0"/>
            <a:endParaRPr lang="en-GB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970C4872-FF8C-1A2F-70E7-C733456A00F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19999" y="3887130"/>
            <a:ext cx="952184" cy="221599"/>
          </a:xfrm>
          <a:prstGeom prst="rect">
            <a:avLst/>
          </a:prstGeom>
        </p:spPr>
        <p:txBody>
          <a:bodyPr wrap="none" lIns="0" tIns="0" rIns="0" bIns="0" anchor="b" anchorCtr="0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GB" sz="1600" kern="1200" dirty="0">
                <a:solidFill>
                  <a:schemeClr val="tx1"/>
                </a:solidFill>
                <a:latin typeface="HelveticaNowText Bold" panose="020B0504030202020204" pitchFamily="34" charset="77"/>
                <a:ea typeface="+mn-ea"/>
                <a:cs typeface="HelveticaNowText Bold" panose="020B0504030202020204" pitchFamily="34" charset="77"/>
              </a:defRPr>
            </a:lvl1pPr>
          </a:lstStyle>
          <a:p>
            <a:pPr lvl="0"/>
            <a:r>
              <a:rPr lang="en-GB" dirty="0"/>
              <a:t>Small title</a:t>
            </a:r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2CCA07DB-092D-EECD-B463-4AD17D0AE5C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9999" y="4262400"/>
            <a:ext cx="5288400" cy="15150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Clr>
                <a:srgbClr val="F16B83"/>
              </a:buClr>
              <a:buSzPct val="103000"/>
              <a:buFont typeface="Wingdings" panose="05000000000000000000" pitchFamily="2" charset="2"/>
              <a:buNone/>
              <a:defRPr kumimoji="0" lang="en-GB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defRPr>
            </a:lvl1pPr>
          </a:lstStyle>
          <a:p>
            <a:pPr>
              <a:lnSpc>
                <a:spcPct val="120000"/>
              </a:lnSpc>
            </a:pP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Ut at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augue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at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massa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interdum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bibendum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Fusce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condimentum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arcu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orci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id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consectetur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ex convallis et. </a:t>
            </a:r>
          </a:p>
          <a:p>
            <a:pPr>
              <a:lnSpc>
                <a:spcPct val="120000"/>
              </a:lnSpc>
            </a:pPr>
            <a:endParaRPr lang="en-GB" sz="1200" dirty="0">
              <a:latin typeface="HelveticaNowText Light" panose="020B0304030202020204" pitchFamily="34" charset="77"/>
              <a:cs typeface="HelveticaNowText Light" panose="020B0304030202020204" pitchFamily="34" charset="77"/>
            </a:endParaRPr>
          </a:p>
          <a:p>
            <a:pPr>
              <a:lnSpc>
                <a:spcPct val="120000"/>
              </a:lnSpc>
            </a:pP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Phasellus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diam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lacus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blandit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et cursus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eget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consequat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a magna.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Interdum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et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malesuada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fames ac ante ipsum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primis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in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faucibus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Praesent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finibus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odio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non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dignissim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imperdiet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</a:t>
            </a:r>
          </a:p>
          <a:p>
            <a:pPr lvl="0"/>
            <a:endParaRPr lang="en-GB" dirty="0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7EB0C9AE-7B96-C04F-30AD-A77AFA705F7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0002" y="702000"/>
            <a:ext cx="3354751" cy="461665"/>
          </a:xfrm>
          <a:prstGeom prst="rect">
            <a:avLst/>
          </a:prstGeom>
        </p:spPr>
        <p:txBody>
          <a:bodyPr wrap="none" lIns="0" tIns="0" rIns="108000" bIns="0" anchor="b" anchorCtr="0">
            <a:spAutoFit/>
          </a:bodyPr>
          <a:lstStyle>
            <a:lvl1pPr marL="0" indent="0">
              <a:buNone/>
              <a:defRPr lang="en-GB" sz="3000" dirty="0">
                <a:solidFill>
                  <a:srgbClr val="1D1D40"/>
                </a:solidFill>
                <a:latin typeface="Helvetica Now Text ExtraLight" panose="020B0304030202020204" pitchFamily="34" charset="0"/>
              </a:defRPr>
            </a:lvl1pPr>
          </a:lstStyle>
          <a:p>
            <a:pPr marL="228594" lvl="0" indent="-228594">
              <a:lnSpc>
                <a:spcPct val="100000"/>
              </a:lnSpc>
              <a:spcBef>
                <a:spcPts val="0"/>
              </a:spcBef>
            </a:pPr>
            <a:r>
              <a:rPr lang="en-GB" dirty="0"/>
              <a:t>Example Title Here</a:t>
            </a:r>
          </a:p>
        </p:txBody>
      </p:sp>
    </p:spTree>
    <p:extLst>
      <p:ext uri="{BB962C8B-B14F-4D97-AF65-F5344CB8AC3E}">
        <p14:creationId xmlns:p14="http://schemas.microsoft.com/office/powerpoint/2010/main" val="15026127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ontent Varia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20B15F0F-1EA3-2597-0386-F2ABF7BE52F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10E3F929-F6FE-6EC9-9355-5EC75C58C04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364000" y="2095200"/>
            <a:ext cx="5288400" cy="10718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Clr>
                <a:srgbClr val="F16B83"/>
              </a:buClr>
              <a:buSzPct val="103000"/>
              <a:buFont typeface="Wingdings" panose="05000000000000000000" pitchFamily="2" charset="2"/>
              <a:buNone/>
              <a:defRPr kumimoji="0" lang="en-GB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defRPr>
            </a:lvl1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</a:t>
            </a:r>
            <a:r>
              <a:rPr lang="en-GB" dirty="0" err="1"/>
              <a:t>Fusce</a:t>
            </a:r>
            <a:r>
              <a:rPr lang="en-GB" dirty="0"/>
              <a:t> </a:t>
            </a:r>
            <a:r>
              <a:rPr lang="en-GB" dirty="0" err="1"/>
              <a:t>scelerisque</a:t>
            </a:r>
            <a:r>
              <a:rPr lang="en-GB" dirty="0"/>
              <a:t> </a:t>
            </a:r>
            <a:r>
              <a:rPr lang="en-GB" dirty="0" err="1"/>
              <a:t>scelerisque</a:t>
            </a:r>
            <a:r>
              <a:rPr lang="en-GB" dirty="0"/>
              <a:t> </a:t>
            </a:r>
            <a:r>
              <a:rPr lang="en-GB" dirty="0" err="1"/>
              <a:t>metus</a:t>
            </a:r>
            <a:r>
              <a:rPr lang="en-GB" dirty="0"/>
              <a:t>. Nunc </a:t>
            </a:r>
            <a:r>
              <a:rPr lang="en-GB" dirty="0" err="1"/>
              <a:t>varius</a:t>
            </a:r>
            <a:r>
              <a:rPr lang="en-GB" dirty="0"/>
              <a:t> </a:t>
            </a:r>
            <a:r>
              <a:rPr lang="en-GB" dirty="0" err="1"/>
              <a:t>justo</a:t>
            </a:r>
            <a:r>
              <a:rPr lang="en-GB" dirty="0"/>
              <a:t> id </a:t>
            </a:r>
            <a:r>
              <a:rPr lang="en-GB" dirty="0" err="1"/>
              <a:t>est</a:t>
            </a:r>
            <a:r>
              <a:rPr lang="en-GB" dirty="0"/>
              <a:t> </a:t>
            </a:r>
            <a:r>
              <a:rPr lang="en-GB" dirty="0" err="1"/>
              <a:t>egestas</a:t>
            </a:r>
            <a:r>
              <a:rPr lang="en-GB" dirty="0"/>
              <a:t> </a:t>
            </a:r>
            <a:r>
              <a:rPr lang="en-GB" dirty="0" err="1"/>
              <a:t>viverra</a:t>
            </a:r>
            <a:r>
              <a:rPr lang="en-GB" dirty="0"/>
              <a:t>. Nam </a:t>
            </a:r>
            <a:r>
              <a:rPr lang="en-GB" dirty="0" err="1"/>
              <a:t>molestie</a:t>
            </a:r>
            <a:r>
              <a:rPr lang="en-GB" dirty="0"/>
              <a:t> in magna sit </a:t>
            </a:r>
            <a:r>
              <a:rPr lang="en-GB" dirty="0" err="1"/>
              <a:t>amet</a:t>
            </a:r>
            <a:r>
              <a:rPr lang="en-GB" dirty="0"/>
              <a:t> </a:t>
            </a:r>
            <a:r>
              <a:rPr lang="en-GB" dirty="0" err="1"/>
              <a:t>volutpat</a:t>
            </a:r>
            <a:r>
              <a:rPr lang="en-GB" dirty="0"/>
              <a:t>. </a:t>
            </a:r>
            <a:r>
              <a:rPr lang="en-GB" dirty="0" err="1"/>
              <a:t>Aliquam</a:t>
            </a:r>
            <a:r>
              <a:rPr lang="en-GB" dirty="0"/>
              <a:t> </a:t>
            </a:r>
            <a:r>
              <a:rPr lang="en-GB" dirty="0" err="1"/>
              <a:t>erat</a:t>
            </a:r>
            <a:r>
              <a:rPr lang="en-GB" dirty="0"/>
              <a:t> </a:t>
            </a:r>
            <a:r>
              <a:rPr lang="en-GB" dirty="0" err="1"/>
              <a:t>volutpat</a:t>
            </a:r>
            <a:r>
              <a:rPr lang="en-GB" dirty="0"/>
              <a:t>. Donec </a:t>
            </a:r>
            <a:r>
              <a:rPr lang="en-GB" dirty="0" err="1"/>
              <a:t>ultrices</a:t>
            </a:r>
            <a:r>
              <a:rPr lang="en-GB" dirty="0"/>
              <a:t>, </a:t>
            </a:r>
            <a:r>
              <a:rPr lang="en-GB" dirty="0" err="1"/>
              <a:t>orci</a:t>
            </a:r>
            <a:r>
              <a:rPr lang="en-GB" dirty="0"/>
              <a:t> at </a:t>
            </a:r>
            <a:r>
              <a:rPr lang="en-GB" dirty="0" err="1"/>
              <a:t>congue</a:t>
            </a:r>
            <a:r>
              <a:rPr lang="en-GB" dirty="0"/>
              <a:t> </a:t>
            </a:r>
            <a:r>
              <a:rPr lang="en-GB" dirty="0" err="1"/>
              <a:t>sagittis</a:t>
            </a:r>
            <a:r>
              <a:rPr lang="en-GB" dirty="0"/>
              <a:t>, eros </a:t>
            </a:r>
            <a:r>
              <a:rPr lang="en-GB" dirty="0" err="1"/>
              <a:t>neque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 </a:t>
            </a:r>
            <a:r>
              <a:rPr lang="en-GB" dirty="0" err="1"/>
              <a:t>lacus</a:t>
            </a:r>
            <a:r>
              <a:rPr lang="en-GB" dirty="0"/>
              <a:t>, a </a:t>
            </a:r>
            <a:r>
              <a:rPr lang="en-GB" dirty="0" err="1"/>
              <a:t>sagittis</a:t>
            </a:r>
            <a:r>
              <a:rPr lang="en-GB" dirty="0"/>
              <a:t> </a:t>
            </a:r>
            <a:r>
              <a:rPr lang="en-GB" dirty="0" err="1"/>
              <a:t>massa</a:t>
            </a:r>
            <a:r>
              <a:rPr lang="en-GB" dirty="0"/>
              <a:t> </a:t>
            </a:r>
            <a:r>
              <a:rPr lang="en-GB" dirty="0" err="1"/>
              <a:t>nunc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 eros. Proin </a:t>
            </a:r>
            <a:r>
              <a:rPr lang="en-GB" dirty="0" err="1"/>
              <a:t>congue</a:t>
            </a:r>
            <a:r>
              <a:rPr lang="en-GB" dirty="0"/>
              <a:t> </a:t>
            </a:r>
            <a:r>
              <a:rPr lang="en-GB" dirty="0" err="1"/>
              <a:t>sagittis</a:t>
            </a:r>
            <a:r>
              <a:rPr lang="en-GB" dirty="0"/>
              <a:t> </a:t>
            </a:r>
            <a:r>
              <a:rPr lang="en-GB" dirty="0" err="1"/>
              <a:t>faucibus</a:t>
            </a:r>
            <a:r>
              <a:rPr lang="en-GB" dirty="0"/>
              <a:t>. 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B8FC228A-A6D2-4DE1-84B1-16F010BE056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74801" y="4255200"/>
            <a:ext cx="952184" cy="221599"/>
          </a:xfrm>
          <a:prstGeom prst="rect">
            <a:avLst/>
          </a:prstGeom>
        </p:spPr>
        <p:txBody>
          <a:bodyPr wrap="none" lIns="0" tIns="0" rIns="0" bIns="0" anchor="b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GB" sz="1600" kern="1200" dirty="0">
                <a:solidFill>
                  <a:schemeClr val="tx1"/>
                </a:solidFill>
                <a:latin typeface="HelveticaNowText Bold" panose="020B0504030202020204" pitchFamily="34" charset="77"/>
                <a:ea typeface="+mn-ea"/>
                <a:cs typeface="HelveticaNowText Bold" panose="020B0504030202020204" pitchFamily="34" charset="77"/>
              </a:defRPr>
            </a:lvl1pPr>
          </a:lstStyle>
          <a:p>
            <a:pPr lvl="0"/>
            <a:r>
              <a:rPr lang="en-GB" dirty="0"/>
              <a:t>Small title</a:t>
            </a:r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19BB9512-4292-7EDC-AD16-AF7970C01AF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64000" y="4626000"/>
            <a:ext cx="5288400" cy="12934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Clr>
                <a:srgbClr val="F16B83"/>
              </a:buClr>
              <a:buSzPct val="103000"/>
              <a:buFont typeface="Wingdings" panose="05000000000000000000" pitchFamily="2" charset="2"/>
              <a:buNone/>
              <a:defRPr kumimoji="0" lang="en-GB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defRPr>
            </a:lvl1pPr>
          </a:lstStyle>
          <a:p>
            <a:pPr>
              <a:lnSpc>
                <a:spcPct val="120000"/>
              </a:lnSpc>
            </a:pP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Ut at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augue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at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massa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interdum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bibendum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Fusce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condimentum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arcu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orci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id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consectetur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ex convallis et. </a:t>
            </a:r>
          </a:p>
          <a:p>
            <a:pPr>
              <a:lnSpc>
                <a:spcPct val="120000"/>
              </a:lnSpc>
            </a:pPr>
            <a:endParaRPr lang="en-GB" sz="1200" dirty="0">
              <a:latin typeface="HelveticaNowText Light" panose="020B0304030202020204" pitchFamily="34" charset="77"/>
              <a:cs typeface="HelveticaNowText Light" panose="020B0304030202020204" pitchFamily="34" charset="77"/>
            </a:endParaRPr>
          </a:p>
          <a:p>
            <a:pPr>
              <a:lnSpc>
                <a:spcPct val="120000"/>
              </a:lnSpc>
            </a:pP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Phasellus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diam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lacus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blandit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et cursus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eget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consequat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a magna.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Interdum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et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malesuada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fames ac ante ipsum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primis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in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faucibus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Praesent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finibus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odio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non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dignissim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imperdiet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CA7D16E1-A5EB-9B9A-E716-9D2085EE2EF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74802" y="1368000"/>
            <a:ext cx="3354751" cy="461665"/>
          </a:xfrm>
          <a:prstGeom prst="rect">
            <a:avLst/>
          </a:prstGeom>
        </p:spPr>
        <p:txBody>
          <a:bodyPr wrap="none" lIns="0" tIns="0" rIns="108000" bIns="0" anchor="t" anchorCtr="0">
            <a:spAutoFit/>
          </a:bodyPr>
          <a:lstStyle>
            <a:lvl1pPr marL="0" indent="0">
              <a:buNone/>
              <a:defRPr lang="en-GB" sz="3000" dirty="0">
                <a:solidFill>
                  <a:srgbClr val="1D1D40"/>
                </a:solidFill>
                <a:latin typeface="Helvetica Now Text ExtraLight" panose="020B0304030202020204" pitchFamily="34" charset="0"/>
              </a:defRPr>
            </a:lvl1pPr>
          </a:lstStyle>
          <a:p>
            <a:pPr marL="228594" lvl="0" indent="-228594">
              <a:lnSpc>
                <a:spcPct val="100000"/>
              </a:lnSpc>
              <a:spcBef>
                <a:spcPts val="0"/>
              </a:spcBef>
            </a:pPr>
            <a:r>
              <a:rPr lang="en-GB" dirty="0"/>
              <a:t>Example Title Here</a:t>
            </a:r>
          </a:p>
        </p:txBody>
      </p:sp>
    </p:spTree>
    <p:extLst>
      <p:ext uri="{BB962C8B-B14F-4D97-AF65-F5344CB8AC3E}">
        <p14:creationId xmlns:p14="http://schemas.microsoft.com/office/powerpoint/2010/main" val="36560016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406972C-0C4D-DFC0-451A-B2565BB36C6F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0" y="2"/>
            <a:ext cx="12192000" cy="685799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00E867B-8869-FCDB-5A55-EE5B8EEB47BB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0" y="2"/>
            <a:ext cx="12192000" cy="685799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275D24A-5E0C-27FA-F06B-7E5A185F1AF8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0" y="2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940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2160">
          <p15:clr>
            <a:srgbClr val="F26B43"/>
          </p15:clr>
        </p15:guide>
        <p15:guide id="4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F0C5F5D-590A-8381-AE23-E6B1DC4CECF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00001" y="2134495"/>
            <a:ext cx="6325551" cy="1360116"/>
          </a:xfrm>
        </p:spPr>
        <p:txBody>
          <a:bodyPr/>
          <a:lstStyle/>
          <a:p>
            <a:r>
              <a:rPr lang="en-GB" dirty="0"/>
              <a:t>An Introduction to</a:t>
            </a:r>
          </a:p>
          <a:p>
            <a:r>
              <a:rPr lang="en-GB" dirty="0"/>
              <a:t>Reinforcement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843572-1A67-4A3C-A503-30A9C0E8D07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900001" y="3602113"/>
            <a:ext cx="3143489" cy="307777"/>
          </a:xfrm>
        </p:spPr>
        <p:txBody>
          <a:bodyPr/>
          <a:lstStyle/>
          <a:p>
            <a:r>
              <a:rPr lang="en-GB" dirty="0"/>
              <a:t>By Christopher Torrington</a:t>
            </a:r>
          </a:p>
        </p:txBody>
      </p:sp>
    </p:spTree>
    <p:extLst>
      <p:ext uri="{BB962C8B-B14F-4D97-AF65-F5344CB8AC3E}">
        <p14:creationId xmlns:p14="http://schemas.microsoft.com/office/powerpoint/2010/main" val="16164133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9B46AD6-A62B-8BF4-9714-7976E7B6109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B96EC0-1B16-6ECC-380D-8BA957D5CCA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20002" y="2101307"/>
            <a:ext cx="4272695" cy="415498"/>
          </a:xfrm>
        </p:spPr>
        <p:txBody>
          <a:bodyPr/>
          <a:lstStyle/>
          <a:p>
            <a:r>
              <a:rPr lang="en-GB" dirty="0"/>
              <a:t>Talk about training dogs</a:t>
            </a:r>
          </a:p>
        </p:txBody>
      </p:sp>
    </p:spTree>
    <p:extLst>
      <p:ext uri="{BB962C8B-B14F-4D97-AF65-F5344CB8AC3E}">
        <p14:creationId xmlns:p14="http://schemas.microsoft.com/office/powerpoint/2010/main" val="7103639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5C9E719-18FF-D122-0952-244FFCC6DE5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862721" y="3175201"/>
            <a:ext cx="6442570" cy="677108"/>
          </a:xfrm>
        </p:spPr>
        <p:txBody>
          <a:bodyPr/>
          <a:lstStyle/>
          <a:p>
            <a:r>
              <a:rPr lang="en-GB" dirty="0"/>
              <a:t>Markov Decision Process</a:t>
            </a:r>
          </a:p>
        </p:txBody>
      </p:sp>
    </p:spTree>
    <p:extLst>
      <p:ext uri="{BB962C8B-B14F-4D97-AF65-F5344CB8AC3E}">
        <p14:creationId xmlns:p14="http://schemas.microsoft.com/office/powerpoint/2010/main" val="4851205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BED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006E65-CEF0-6067-3110-4B8A01B2523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20002" y="2101307"/>
            <a:ext cx="2693095" cy="415498"/>
          </a:xfrm>
        </p:spPr>
        <p:txBody>
          <a:bodyPr/>
          <a:lstStyle/>
          <a:p>
            <a:r>
              <a:rPr lang="en-GB" dirty="0"/>
              <a:t>Andrey Markov</a:t>
            </a:r>
          </a:p>
        </p:txBody>
      </p:sp>
      <p:pic>
        <p:nvPicPr>
          <p:cNvPr id="7" name="Picture 6" descr="A person with a beard and mustache&#10;&#10;Description automatically generated">
            <a:extLst>
              <a:ext uri="{FF2B5EF4-FFF2-40B4-BE49-F238E27FC236}">
                <a16:creationId xmlns:a16="http://schemas.microsoft.com/office/drawing/2014/main" id="{5F418B23-9FE3-FC61-F41B-BE37512EB4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1143" y="1938"/>
            <a:ext cx="4789714" cy="6854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3195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0061ACB-64A7-3F60-6C81-A8BF67F2BE16}"/>
              </a:ext>
            </a:extLst>
          </p:cNvPr>
          <p:cNvCxnSpPr>
            <a:cxnSpLocks/>
          </p:cNvCxnSpPr>
          <p:nvPr/>
        </p:nvCxnSpPr>
        <p:spPr>
          <a:xfrm flipV="1">
            <a:off x="3554730" y="2088833"/>
            <a:ext cx="2382520" cy="10544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Oval 1">
            <a:extLst>
              <a:ext uri="{FF2B5EF4-FFF2-40B4-BE49-F238E27FC236}">
                <a16:creationId xmlns:a16="http://schemas.microsoft.com/office/drawing/2014/main" id="{8893FD7E-1227-188B-CDD4-00776D26C410}"/>
              </a:ext>
            </a:extLst>
          </p:cNvPr>
          <p:cNvSpPr/>
          <p:nvPr/>
        </p:nvSpPr>
        <p:spPr>
          <a:xfrm>
            <a:off x="5204460" y="2628900"/>
            <a:ext cx="1783080" cy="16002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Academy Room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B3293B3-BBC0-0FEF-1517-4F0A0ABA2523}"/>
              </a:ext>
            </a:extLst>
          </p:cNvPr>
          <p:cNvSpPr/>
          <p:nvPr/>
        </p:nvSpPr>
        <p:spPr>
          <a:xfrm>
            <a:off x="5875020" y="977265"/>
            <a:ext cx="1783080" cy="16002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Main</a:t>
            </a:r>
          </a:p>
          <a:p>
            <a:pPr algn="ctr"/>
            <a:r>
              <a:rPr lang="en-GB" dirty="0">
                <a:solidFill>
                  <a:schemeClr val="tx1"/>
                </a:solidFill>
              </a:rPr>
              <a:t>Space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FAA543A-1BFB-96D3-7C55-9FE05815078B}"/>
              </a:ext>
            </a:extLst>
          </p:cNvPr>
          <p:cNvSpPr/>
          <p:nvPr/>
        </p:nvSpPr>
        <p:spPr>
          <a:xfrm>
            <a:off x="5102860" y="1731645"/>
            <a:ext cx="857250" cy="514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reward</a:t>
            </a:r>
          </a:p>
        </p:txBody>
      </p:sp>
      <p:cxnSp>
        <p:nvCxnSpPr>
          <p:cNvPr id="36" name="Connector: Curved 35">
            <a:extLst>
              <a:ext uri="{FF2B5EF4-FFF2-40B4-BE49-F238E27FC236}">
                <a16:creationId xmlns:a16="http://schemas.microsoft.com/office/drawing/2014/main" id="{1554B7A0-559E-8BF3-D03A-BABBC46B7CF6}"/>
              </a:ext>
            </a:extLst>
          </p:cNvPr>
          <p:cNvCxnSpPr>
            <a:cxnSpLocks/>
          </p:cNvCxnSpPr>
          <p:nvPr/>
        </p:nvCxnSpPr>
        <p:spPr>
          <a:xfrm rot="16200000" flipH="1">
            <a:off x="1848020" y="3422650"/>
            <a:ext cx="1131512" cy="12700"/>
          </a:xfrm>
          <a:prstGeom prst="curvedConnector5">
            <a:avLst>
              <a:gd name="adj1" fmla="val -13132"/>
              <a:gd name="adj2" fmla="val -9643890"/>
              <a:gd name="adj3" fmla="val 11515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7566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25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1625F66-6211-629C-2C82-A17BB423947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5266211"/>
      </p:ext>
    </p:extLst>
  </p:cSld>
  <p:clrMapOvr>
    <a:masterClrMapping/>
  </p:clrMapOvr>
</p:sld>
</file>

<file path=ppt/theme/theme1.xml><?xml version="1.0" encoding="utf-8"?>
<a:theme xmlns:a="http://schemas.openxmlformats.org/drawingml/2006/main" name="Xander PowerPoint Slid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solidFill>
          <a:srgbClr val="BDECD8"/>
        </a:solidFill>
      </a:spPr>
      <a:bodyPr wrap="none" lIns="108000" tIns="0" rIns="108000" bIns="0" rtlCol="0" anchor="t">
        <a:spAutoFit/>
      </a:bodyPr>
      <a:lstStyle>
        <a:defPPr algn="l">
          <a:defRPr sz="4400" dirty="0">
            <a:solidFill>
              <a:srgbClr val="1D1D40"/>
            </a:solidFill>
            <a:latin typeface="DM Serif Display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Xander PowerPoint Slide Theme" id="{7CFC17E1-302D-472A-8486-5DE06D0CD649}" vid="{D4C0117F-5B37-4695-9EF1-28FBCAF68EF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Xander PowerPoint Slide Theme</Template>
  <TotalTime>257</TotalTime>
  <Words>43</Words>
  <Application>Microsoft Office PowerPoint</Application>
  <PresentationFormat>Widescreen</PresentationFormat>
  <Paragraphs>12</Paragraphs>
  <Slides>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6" baseType="lpstr">
      <vt:lpstr>Arial</vt:lpstr>
      <vt:lpstr>Calibri</vt:lpstr>
      <vt:lpstr>DM Serif Display</vt:lpstr>
      <vt:lpstr>Helvetica Now Text ExtraLight</vt:lpstr>
      <vt:lpstr>HelveticaNowText Bold</vt:lpstr>
      <vt:lpstr>HelveticaNowText ExtraLight</vt:lpstr>
      <vt:lpstr>HelveticaNowText Light</vt:lpstr>
      <vt:lpstr>HelveticaNowText Regular</vt:lpstr>
      <vt:lpstr>Wingdings</vt:lpstr>
      <vt:lpstr>Xander PowerPoint Slide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Christopher Torrington</dc:creator>
  <cp:lastModifiedBy>Christopher Torrington</cp:lastModifiedBy>
  <cp:revision>3</cp:revision>
  <dcterms:created xsi:type="dcterms:W3CDTF">2023-09-07T08:15:46Z</dcterms:created>
  <dcterms:modified xsi:type="dcterms:W3CDTF">2023-09-07T12:36:13Z</dcterms:modified>
</cp:coreProperties>
</file>